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ioplek.org/animaties/erfelijkheidsleer/chromosoom2.html" TargetMode="External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ioplek.org/animaties/moleculaire_genetica/dna.html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ioplek.org/animaties/erfelijkheidsleer/chromosoom2.html" TargetMode="External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ioplek.org/animaties/moleculaire_genetica/dna.html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76AFEA-8127-400C-98FF-83D89145C8ED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2198CAD2-6DE2-4EA0-B616-FFD6B054CF09}">
      <dgm:prSet/>
      <dgm:spPr/>
      <dgm:t>
        <a:bodyPr/>
        <a:lstStyle/>
        <a:p>
          <a:pPr algn="ctr" rtl="0"/>
          <a:r>
            <a:rPr lang="nl-NL" smtClean="0"/>
            <a:t>Thema 8 Moleculaire genetica</a:t>
          </a:r>
          <a:endParaRPr lang="nl-NL"/>
        </a:p>
      </dgm:t>
    </dgm:pt>
    <dgm:pt modelId="{FFA60485-27F0-4491-8CF1-ED594D8D4ADC}" type="parTrans" cxnId="{9314CB68-F60F-45F9-B01D-71C016121309}">
      <dgm:prSet/>
      <dgm:spPr/>
      <dgm:t>
        <a:bodyPr/>
        <a:lstStyle/>
        <a:p>
          <a:pPr algn="ctr"/>
          <a:endParaRPr lang="nl-NL"/>
        </a:p>
      </dgm:t>
    </dgm:pt>
    <dgm:pt modelId="{12E69B00-7896-4D49-8E21-02EB497E591A}" type="sibTrans" cxnId="{9314CB68-F60F-45F9-B01D-71C016121309}">
      <dgm:prSet/>
      <dgm:spPr/>
      <dgm:t>
        <a:bodyPr/>
        <a:lstStyle/>
        <a:p>
          <a:pPr algn="ctr"/>
          <a:endParaRPr lang="nl-NL"/>
        </a:p>
      </dgm:t>
    </dgm:pt>
    <dgm:pt modelId="{A71669F6-0DD8-4CC2-9DA9-5F6194070015}" type="pres">
      <dgm:prSet presAssocID="{8F76AFEA-8127-400C-98FF-83D89145C8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21AB40C-57FA-42A1-829D-13699FF077E1}" type="pres">
      <dgm:prSet presAssocID="{2198CAD2-6DE2-4EA0-B616-FFD6B054CF0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2DB6857-3ACA-4EE3-9478-CE3F22CF711D}" type="presOf" srcId="{2198CAD2-6DE2-4EA0-B616-FFD6B054CF09}" destId="{121AB40C-57FA-42A1-829D-13699FF077E1}" srcOrd="0" destOrd="0" presId="urn:microsoft.com/office/officeart/2005/8/layout/vList2"/>
    <dgm:cxn modelId="{9314CB68-F60F-45F9-B01D-71C016121309}" srcId="{8F76AFEA-8127-400C-98FF-83D89145C8ED}" destId="{2198CAD2-6DE2-4EA0-B616-FFD6B054CF09}" srcOrd="0" destOrd="0" parTransId="{FFA60485-27F0-4491-8CF1-ED594D8D4ADC}" sibTransId="{12E69B00-7896-4D49-8E21-02EB497E591A}"/>
    <dgm:cxn modelId="{484D286C-F7FF-4568-AE38-3ED70F954094}" type="presOf" srcId="{8F76AFEA-8127-400C-98FF-83D89145C8ED}" destId="{A71669F6-0DD8-4CC2-9DA9-5F6194070015}" srcOrd="0" destOrd="0" presId="urn:microsoft.com/office/officeart/2005/8/layout/vList2"/>
    <dgm:cxn modelId="{D8C9DC05-D8CD-4DBA-8975-EE8EDE9BBE45}" type="presParOf" srcId="{A71669F6-0DD8-4CC2-9DA9-5F6194070015}" destId="{121AB40C-57FA-42A1-829D-13699FF077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F04A47D-F725-4C2A-8EEB-1F6510E80A69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04E799F3-E9E9-4133-8FA4-0CCBFC359D66}">
      <dgm:prSet custT="1"/>
      <dgm:spPr/>
      <dgm:t>
        <a:bodyPr/>
        <a:lstStyle/>
        <a:p>
          <a:pPr algn="ctr" rtl="0"/>
          <a:r>
            <a:rPr lang="nl-NL" sz="2400" dirty="0" smtClean="0"/>
            <a:t>Polymeer is een molecuul dat bestaat uit een opeenvolging van meerdere identieke of soortgelijke delen</a:t>
          </a:r>
          <a:endParaRPr lang="nl-NL" sz="2400" dirty="0"/>
        </a:p>
      </dgm:t>
    </dgm:pt>
    <dgm:pt modelId="{139345C7-999D-451F-9F55-EEB6C8637570}" type="parTrans" cxnId="{C8F5646C-447F-4EA1-89F3-F7F81AD3F4AF}">
      <dgm:prSet/>
      <dgm:spPr/>
      <dgm:t>
        <a:bodyPr/>
        <a:lstStyle/>
        <a:p>
          <a:endParaRPr lang="nl-NL" sz="2400"/>
        </a:p>
      </dgm:t>
    </dgm:pt>
    <dgm:pt modelId="{90F77DA9-4BF8-43E1-9847-D4CD75B18B18}" type="sibTrans" cxnId="{C8F5646C-447F-4EA1-89F3-F7F81AD3F4AF}">
      <dgm:prSet/>
      <dgm:spPr/>
      <dgm:t>
        <a:bodyPr/>
        <a:lstStyle/>
        <a:p>
          <a:endParaRPr lang="nl-NL" sz="2400"/>
        </a:p>
      </dgm:t>
    </dgm:pt>
    <dgm:pt modelId="{CFEA4541-9614-4B0F-A462-74AD052A6CE4}">
      <dgm:prSet custT="1"/>
      <dgm:spPr/>
      <dgm:t>
        <a:bodyPr/>
        <a:lstStyle/>
        <a:p>
          <a:pPr rtl="0"/>
          <a:r>
            <a:rPr lang="nl-NL" sz="2400" smtClean="0"/>
            <a:t>DNA is een polymeer van nucleotiden</a:t>
          </a:r>
          <a:endParaRPr lang="nl-NL" sz="2400"/>
        </a:p>
      </dgm:t>
    </dgm:pt>
    <dgm:pt modelId="{71B8FEEC-0126-4B54-BC37-ABD122F61D2A}" type="parTrans" cxnId="{FA1BA5DB-46D6-43DE-95FB-904893E72D8F}">
      <dgm:prSet/>
      <dgm:spPr/>
      <dgm:t>
        <a:bodyPr/>
        <a:lstStyle/>
        <a:p>
          <a:endParaRPr lang="nl-NL" sz="2400"/>
        </a:p>
      </dgm:t>
    </dgm:pt>
    <dgm:pt modelId="{F06309BE-F3A2-4A08-9EE5-9C7E19D6A00F}" type="sibTrans" cxnId="{FA1BA5DB-46D6-43DE-95FB-904893E72D8F}">
      <dgm:prSet/>
      <dgm:spPr/>
      <dgm:t>
        <a:bodyPr/>
        <a:lstStyle/>
        <a:p>
          <a:endParaRPr lang="nl-NL" sz="2400"/>
        </a:p>
      </dgm:t>
    </dgm:pt>
    <dgm:pt modelId="{4DE9B755-F77E-4E2A-AADB-C4E3B7381BB5}">
      <dgm:prSet custT="1"/>
      <dgm:spPr/>
      <dgm:t>
        <a:bodyPr/>
        <a:lstStyle/>
        <a:p>
          <a:pPr rtl="0"/>
          <a:r>
            <a:rPr lang="nl-NL" sz="2400" dirty="0" smtClean="0"/>
            <a:t>Nucleotide = suiker + fosfaatgroep + stikstofbase</a:t>
          </a:r>
          <a:endParaRPr lang="nl-NL" sz="2400" dirty="0"/>
        </a:p>
      </dgm:t>
    </dgm:pt>
    <dgm:pt modelId="{5E4A379C-06B1-437C-BC66-895492AA86CC}" type="parTrans" cxnId="{BACA31D3-1BD0-4F44-AF54-76E5A775DCD7}">
      <dgm:prSet/>
      <dgm:spPr/>
      <dgm:t>
        <a:bodyPr/>
        <a:lstStyle/>
        <a:p>
          <a:endParaRPr lang="nl-NL" sz="2400"/>
        </a:p>
      </dgm:t>
    </dgm:pt>
    <dgm:pt modelId="{519B9872-9A9A-4B2F-8120-B896133A8400}" type="sibTrans" cxnId="{BACA31D3-1BD0-4F44-AF54-76E5A775DCD7}">
      <dgm:prSet/>
      <dgm:spPr/>
      <dgm:t>
        <a:bodyPr/>
        <a:lstStyle/>
        <a:p>
          <a:endParaRPr lang="nl-NL" sz="2400"/>
        </a:p>
      </dgm:t>
    </dgm:pt>
    <dgm:pt modelId="{59ABE4C3-CB8B-432E-B896-825259346932}">
      <dgm:prSet custT="1"/>
      <dgm:spPr/>
      <dgm:t>
        <a:bodyPr/>
        <a:lstStyle/>
        <a:p>
          <a:pPr rtl="0"/>
          <a:r>
            <a:rPr lang="nl-NL" sz="2400" dirty="0" smtClean="0"/>
            <a:t>Suiker is </a:t>
          </a:r>
          <a:r>
            <a:rPr lang="nl-NL" sz="2400" dirty="0" err="1" smtClean="0"/>
            <a:t>desoxyribose</a:t>
          </a:r>
          <a:endParaRPr lang="nl-NL" sz="2400" dirty="0"/>
        </a:p>
      </dgm:t>
    </dgm:pt>
    <dgm:pt modelId="{46DE7592-F6D7-443E-B8D0-FD97D8568A8C}" type="parTrans" cxnId="{666739A8-407D-4FD3-87A9-8DB7771ADFAE}">
      <dgm:prSet/>
      <dgm:spPr/>
      <dgm:t>
        <a:bodyPr/>
        <a:lstStyle/>
        <a:p>
          <a:endParaRPr lang="nl-NL" sz="2400"/>
        </a:p>
      </dgm:t>
    </dgm:pt>
    <dgm:pt modelId="{4AA6B936-6F1D-48A3-8F38-FB20F197916C}" type="sibTrans" cxnId="{666739A8-407D-4FD3-87A9-8DB7771ADFAE}">
      <dgm:prSet/>
      <dgm:spPr/>
      <dgm:t>
        <a:bodyPr/>
        <a:lstStyle/>
        <a:p>
          <a:endParaRPr lang="nl-NL" sz="2400"/>
        </a:p>
      </dgm:t>
    </dgm:pt>
    <dgm:pt modelId="{AFFECB11-1C87-482C-997D-BFFA7F956F64}">
      <dgm:prSet custT="1"/>
      <dgm:spPr/>
      <dgm:t>
        <a:bodyPr/>
        <a:lstStyle/>
        <a:p>
          <a:pPr rtl="0"/>
          <a:r>
            <a:rPr lang="nl-NL" sz="2400" dirty="0" smtClean="0"/>
            <a:t>Basen: A – T – C – G</a:t>
          </a:r>
          <a:endParaRPr lang="nl-NL" sz="2400" dirty="0"/>
        </a:p>
      </dgm:t>
    </dgm:pt>
    <dgm:pt modelId="{7C58B457-FCF0-4722-86E5-3DD341C2909A}" type="parTrans" cxnId="{D4104F24-2B27-47E3-B5C4-A71A1DA17442}">
      <dgm:prSet/>
      <dgm:spPr/>
      <dgm:t>
        <a:bodyPr/>
        <a:lstStyle/>
        <a:p>
          <a:endParaRPr lang="nl-NL" sz="2400"/>
        </a:p>
      </dgm:t>
    </dgm:pt>
    <dgm:pt modelId="{A63C6E85-DD61-4213-89E2-149B3C301486}" type="sibTrans" cxnId="{D4104F24-2B27-47E3-B5C4-A71A1DA17442}">
      <dgm:prSet/>
      <dgm:spPr/>
      <dgm:t>
        <a:bodyPr/>
        <a:lstStyle/>
        <a:p>
          <a:endParaRPr lang="nl-NL" sz="2400"/>
        </a:p>
      </dgm:t>
    </dgm:pt>
    <dgm:pt modelId="{2BDB04A5-1E5D-4749-B4CE-2609D652AF7A}">
      <dgm:prSet custT="1"/>
      <dgm:spPr/>
      <dgm:t>
        <a:bodyPr/>
        <a:lstStyle/>
        <a:p>
          <a:pPr rtl="0"/>
          <a:r>
            <a:rPr lang="nl-NL" sz="2400" dirty="0" smtClean="0"/>
            <a:t>Adenine-</a:t>
          </a:r>
          <a:r>
            <a:rPr lang="nl-NL" sz="2400" dirty="0" err="1" smtClean="0"/>
            <a:t>Thymine</a:t>
          </a:r>
          <a:r>
            <a:rPr lang="nl-NL" sz="2400" dirty="0" smtClean="0"/>
            <a:t>-Cytosine-Guanine</a:t>
          </a:r>
          <a:endParaRPr lang="nl-NL" sz="2400" dirty="0"/>
        </a:p>
      </dgm:t>
    </dgm:pt>
    <dgm:pt modelId="{3B0AA613-5442-492F-AA5A-E59654879121}" type="parTrans" cxnId="{7FC58999-45A8-4A7A-B102-EBF2E72D9D7A}">
      <dgm:prSet/>
      <dgm:spPr/>
      <dgm:t>
        <a:bodyPr/>
        <a:lstStyle/>
        <a:p>
          <a:endParaRPr lang="nl-NL" sz="2400"/>
        </a:p>
      </dgm:t>
    </dgm:pt>
    <dgm:pt modelId="{EB32A7B6-AC24-456E-BE31-DAE29132B9B2}" type="sibTrans" cxnId="{7FC58999-45A8-4A7A-B102-EBF2E72D9D7A}">
      <dgm:prSet/>
      <dgm:spPr/>
      <dgm:t>
        <a:bodyPr/>
        <a:lstStyle/>
        <a:p>
          <a:endParaRPr lang="nl-NL" sz="2400"/>
        </a:p>
      </dgm:t>
    </dgm:pt>
    <dgm:pt modelId="{741FFB80-4CE5-44CB-87B2-742B70B2D8D6}" type="pres">
      <dgm:prSet presAssocID="{4F04A47D-F725-4C2A-8EEB-1F6510E80A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512AD80-C100-47CC-896F-174BD8C24790}" type="pres">
      <dgm:prSet presAssocID="{04E799F3-E9E9-4133-8FA4-0CCBFC359D6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3FCB209-B404-4BF2-9DB6-58DC1BBF3A16}" type="pres">
      <dgm:prSet presAssocID="{90F77DA9-4BF8-43E1-9847-D4CD75B18B18}" presName="spacer" presStyleCnt="0"/>
      <dgm:spPr/>
    </dgm:pt>
    <dgm:pt modelId="{E5EF4185-75DF-47F9-898B-0B28228C513D}" type="pres">
      <dgm:prSet presAssocID="{CFEA4541-9614-4B0F-A462-74AD052A6CE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003272F-893C-4B24-AC48-856CAE70FC74}" type="pres">
      <dgm:prSet presAssocID="{F06309BE-F3A2-4A08-9EE5-9C7E19D6A00F}" presName="spacer" presStyleCnt="0"/>
      <dgm:spPr/>
    </dgm:pt>
    <dgm:pt modelId="{53EAE706-37A1-45A8-87F3-2C5122367D4E}" type="pres">
      <dgm:prSet presAssocID="{4DE9B755-F77E-4E2A-AADB-C4E3B7381BB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883FCED-A0CF-4F4F-BF0E-42EA72A96A2B}" type="pres">
      <dgm:prSet presAssocID="{519B9872-9A9A-4B2F-8120-B896133A8400}" presName="spacer" presStyleCnt="0"/>
      <dgm:spPr/>
    </dgm:pt>
    <dgm:pt modelId="{78C0F212-8EBE-4B4F-A4A1-55E6F8CA6C10}" type="pres">
      <dgm:prSet presAssocID="{59ABE4C3-CB8B-432E-B896-82525934693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BFE8BA1-1D72-403B-93A0-B1B6AC6A5095}" type="pres">
      <dgm:prSet presAssocID="{4AA6B936-6F1D-48A3-8F38-FB20F197916C}" presName="spacer" presStyleCnt="0"/>
      <dgm:spPr/>
    </dgm:pt>
    <dgm:pt modelId="{CC5F0FA3-322F-434C-A44C-85C23C679BD9}" type="pres">
      <dgm:prSet presAssocID="{AFFECB11-1C87-482C-997D-BFFA7F956F6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7C86478-D842-476D-8292-680F7E953003}" type="pres">
      <dgm:prSet presAssocID="{A63C6E85-DD61-4213-89E2-149B3C301486}" presName="spacer" presStyleCnt="0"/>
      <dgm:spPr/>
    </dgm:pt>
    <dgm:pt modelId="{11CA045C-39AF-48BF-B27F-58B54AE59D10}" type="pres">
      <dgm:prSet presAssocID="{2BDB04A5-1E5D-4749-B4CE-2609D652AF7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F658F75-DB25-419F-A105-24F960903D09}" type="presOf" srcId="{4DE9B755-F77E-4E2A-AADB-C4E3B7381BB5}" destId="{53EAE706-37A1-45A8-87F3-2C5122367D4E}" srcOrd="0" destOrd="0" presId="urn:microsoft.com/office/officeart/2005/8/layout/vList2"/>
    <dgm:cxn modelId="{B8E5FD4F-C047-4238-A109-55A7C45EA119}" type="presOf" srcId="{2BDB04A5-1E5D-4749-B4CE-2609D652AF7A}" destId="{11CA045C-39AF-48BF-B27F-58B54AE59D10}" srcOrd="0" destOrd="0" presId="urn:microsoft.com/office/officeart/2005/8/layout/vList2"/>
    <dgm:cxn modelId="{B38AFD3C-1694-4F37-BDA2-67ED6AB16DE3}" type="presOf" srcId="{CFEA4541-9614-4B0F-A462-74AD052A6CE4}" destId="{E5EF4185-75DF-47F9-898B-0B28228C513D}" srcOrd="0" destOrd="0" presId="urn:microsoft.com/office/officeart/2005/8/layout/vList2"/>
    <dgm:cxn modelId="{D4104F24-2B27-47E3-B5C4-A71A1DA17442}" srcId="{4F04A47D-F725-4C2A-8EEB-1F6510E80A69}" destId="{AFFECB11-1C87-482C-997D-BFFA7F956F64}" srcOrd="4" destOrd="0" parTransId="{7C58B457-FCF0-4722-86E5-3DD341C2909A}" sibTransId="{A63C6E85-DD61-4213-89E2-149B3C301486}"/>
    <dgm:cxn modelId="{7EB016E4-4E63-4C02-92CD-8C9C6EFE5F36}" type="presOf" srcId="{59ABE4C3-CB8B-432E-B896-825259346932}" destId="{78C0F212-8EBE-4B4F-A4A1-55E6F8CA6C10}" srcOrd="0" destOrd="0" presId="urn:microsoft.com/office/officeart/2005/8/layout/vList2"/>
    <dgm:cxn modelId="{FA1BA5DB-46D6-43DE-95FB-904893E72D8F}" srcId="{4F04A47D-F725-4C2A-8EEB-1F6510E80A69}" destId="{CFEA4541-9614-4B0F-A462-74AD052A6CE4}" srcOrd="1" destOrd="0" parTransId="{71B8FEEC-0126-4B54-BC37-ABD122F61D2A}" sibTransId="{F06309BE-F3A2-4A08-9EE5-9C7E19D6A00F}"/>
    <dgm:cxn modelId="{C8F5646C-447F-4EA1-89F3-F7F81AD3F4AF}" srcId="{4F04A47D-F725-4C2A-8EEB-1F6510E80A69}" destId="{04E799F3-E9E9-4133-8FA4-0CCBFC359D66}" srcOrd="0" destOrd="0" parTransId="{139345C7-999D-451F-9F55-EEB6C8637570}" sibTransId="{90F77DA9-4BF8-43E1-9847-D4CD75B18B18}"/>
    <dgm:cxn modelId="{D24F295D-2590-430D-BD62-9CAD388739E6}" type="presOf" srcId="{4F04A47D-F725-4C2A-8EEB-1F6510E80A69}" destId="{741FFB80-4CE5-44CB-87B2-742B70B2D8D6}" srcOrd="0" destOrd="0" presId="urn:microsoft.com/office/officeart/2005/8/layout/vList2"/>
    <dgm:cxn modelId="{54249B37-282F-4DC4-BEF0-12C1DA996D6F}" type="presOf" srcId="{04E799F3-E9E9-4133-8FA4-0CCBFC359D66}" destId="{C512AD80-C100-47CC-896F-174BD8C24790}" srcOrd="0" destOrd="0" presId="urn:microsoft.com/office/officeart/2005/8/layout/vList2"/>
    <dgm:cxn modelId="{BACA31D3-1BD0-4F44-AF54-76E5A775DCD7}" srcId="{4F04A47D-F725-4C2A-8EEB-1F6510E80A69}" destId="{4DE9B755-F77E-4E2A-AADB-C4E3B7381BB5}" srcOrd="2" destOrd="0" parTransId="{5E4A379C-06B1-437C-BC66-895492AA86CC}" sibTransId="{519B9872-9A9A-4B2F-8120-B896133A8400}"/>
    <dgm:cxn modelId="{666739A8-407D-4FD3-87A9-8DB7771ADFAE}" srcId="{4F04A47D-F725-4C2A-8EEB-1F6510E80A69}" destId="{59ABE4C3-CB8B-432E-B896-825259346932}" srcOrd="3" destOrd="0" parTransId="{46DE7592-F6D7-443E-B8D0-FD97D8568A8C}" sibTransId="{4AA6B936-6F1D-48A3-8F38-FB20F197916C}"/>
    <dgm:cxn modelId="{7FC58999-45A8-4A7A-B102-EBF2E72D9D7A}" srcId="{4F04A47D-F725-4C2A-8EEB-1F6510E80A69}" destId="{2BDB04A5-1E5D-4749-B4CE-2609D652AF7A}" srcOrd="5" destOrd="0" parTransId="{3B0AA613-5442-492F-AA5A-E59654879121}" sibTransId="{EB32A7B6-AC24-456E-BE31-DAE29132B9B2}"/>
    <dgm:cxn modelId="{0D54395C-1A9E-4F4E-A18D-068708912BF4}" type="presOf" srcId="{AFFECB11-1C87-482C-997D-BFFA7F956F64}" destId="{CC5F0FA3-322F-434C-A44C-85C23C679BD9}" srcOrd="0" destOrd="0" presId="urn:microsoft.com/office/officeart/2005/8/layout/vList2"/>
    <dgm:cxn modelId="{141EF5F1-3D4F-4E90-AB0A-6399DC78F107}" type="presParOf" srcId="{741FFB80-4CE5-44CB-87B2-742B70B2D8D6}" destId="{C512AD80-C100-47CC-896F-174BD8C24790}" srcOrd="0" destOrd="0" presId="urn:microsoft.com/office/officeart/2005/8/layout/vList2"/>
    <dgm:cxn modelId="{33F991AE-F251-4040-AA2A-ADB6109F772A}" type="presParOf" srcId="{741FFB80-4CE5-44CB-87B2-742B70B2D8D6}" destId="{23FCB209-B404-4BF2-9DB6-58DC1BBF3A16}" srcOrd="1" destOrd="0" presId="urn:microsoft.com/office/officeart/2005/8/layout/vList2"/>
    <dgm:cxn modelId="{41697655-64A0-456B-8C33-15C512888E5E}" type="presParOf" srcId="{741FFB80-4CE5-44CB-87B2-742B70B2D8D6}" destId="{E5EF4185-75DF-47F9-898B-0B28228C513D}" srcOrd="2" destOrd="0" presId="urn:microsoft.com/office/officeart/2005/8/layout/vList2"/>
    <dgm:cxn modelId="{CD640970-7CE8-46BB-AD0D-1943D3E6764C}" type="presParOf" srcId="{741FFB80-4CE5-44CB-87B2-742B70B2D8D6}" destId="{F003272F-893C-4B24-AC48-856CAE70FC74}" srcOrd="3" destOrd="0" presId="urn:microsoft.com/office/officeart/2005/8/layout/vList2"/>
    <dgm:cxn modelId="{EE05E8FB-445F-429C-BA3B-D91943C12FE2}" type="presParOf" srcId="{741FFB80-4CE5-44CB-87B2-742B70B2D8D6}" destId="{53EAE706-37A1-45A8-87F3-2C5122367D4E}" srcOrd="4" destOrd="0" presId="urn:microsoft.com/office/officeart/2005/8/layout/vList2"/>
    <dgm:cxn modelId="{3F17C624-289F-4057-8873-B87955D3FBF7}" type="presParOf" srcId="{741FFB80-4CE5-44CB-87B2-742B70B2D8D6}" destId="{B883FCED-A0CF-4F4F-BF0E-42EA72A96A2B}" srcOrd="5" destOrd="0" presId="urn:microsoft.com/office/officeart/2005/8/layout/vList2"/>
    <dgm:cxn modelId="{3D0640FF-9DDE-4637-A4A3-9174290649AF}" type="presParOf" srcId="{741FFB80-4CE5-44CB-87B2-742B70B2D8D6}" destId="{78C0F212-8EBE-4B4F-A4A1-55E6F8CA6C10}" srcOrd="6" destOrd="0" presId="urn:microsoft.com/office/officeart/2005/8/layout/vList2"/>
    <dgm:cxn modelId="{233C94A1-175B-48A9-A5DD-3D71FCD362DD}" type="presParOf" srcId="{741FFB80-4CE5-44CB-87B2-742B70B2D8D6}" destId="{9BFE8BA1-1D72-403B-93A0-B1B6AC6A5095}" srcOrd="7" destOrd="0" presId="urn:microsoft.com/office/officeart/2005/8/layout/vList2"/>
    <dgm:cxn modelId="{73E3816B-1DA8-4F8E-AC86-27478EAA8E62}" type="presParOf" srcId="{741FFB80-4CE5-44CB-87B2-742B70B2D8D6}" destId="{CC5F0FA3-322F-434C-A44C-85C23C679BD9}" srcOrd="8" destOrd="0" presId="urn:microsoft.com/office/officeart/2005/8/layout/vList2"/>
    <dgm:cxn modelId="{B8CDE460-F1CC-403E-9962-E5B595A06963}" type="presParOf" srcId="{741FFB80-4CE5-44CB-87B2-742B70B2D8D6}" destId="{87C86478-D842-476D-8292-680F7E953003}" srcOrd="9" destOrd="0" presId="urn:microsoft.com/office/officeart/2005/8/layout/vList2"/>
    <dgm:cxn modelId="{1D750BA1-C162-4994-A110-AF3A00D99738}" type="presParOf" srcId="{741FFB80-4CE5-44CB-87B2-742B70B2D8D6}" destId="{11CA045C-39AF-48BF-B27F-58B54AE59D1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B8D742-DA41-4EE1-BF95-281F940D9C61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3B8DBEF5-3DBA-4230-B480-F2CAD60210D9}">
      <dgm:prSet/>
      <dgm:spPr/>
      <dgm:t>
        <a:bodyPr/>
        <a:lstStyle/>
        <a:p>
          <a:pPr rtl="0"/>
          <a:r>
            <a:rPr lang="nl-NL" smtClean="0"/>
            <a:t>Het DNA molecuul</a:t>
          </a:r>
          <a:endParaRPr lang="nl-NL"/>
        </a:p>
      </dgm:t>
    </dgm:pt>
    <dgm:pt modelId="{47FE6E46-3599-4501-9A45-D07FC6E70CF3}" type="parTrans" cxnId="{05275BDE-5E3B-443B-B505-461587AE17B0}">
      <dgm:prSet/>
      <dgm:spPr/>
      <dgm:t>
        <a:bodyPr/>
        <a:lstStyle/>
        <a:p>
          <a:endParaRPr lang="nl-NL"/>
        </a:p>
      </dgm:t>
    </dgm:pt>
    <dgm:pt modelId="{C0BB54F6-2ED7-4545-8939-BB70ACB2DA36}" type="sibTrans" cxnId="{05275BDE-5E3B-443B-B505-461587AE17B0}">
      <dgm:prSet/>
      <dgm:spPr/>
      <dgm:t>
        <a:bodyPr/>
        <a:lstStyle/>
        <a:p>
          <a:endParaRPr lang="nl-NL"/>
        </a:p>
      </dgm:t>
    </dgm:pt>
    <dgm:pt modelId="{D89F512C-916B-48E5-88B2-4AB79C0601B6}" type="pres">
      <dgm:prSet presAssocID="{0DB8D742-DA41-4EE1-BF95-281F940D9C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3D511CA-F526-400A-921F-D3B8DC47C46B}" type="pres">
      <dgm:prSet presAssocID="{3B8DBEF5-3DBA-4230-B480-F2CAD60210D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5275BDE-5E3B-443B-B505-461587AE17B0}" srcId="{0DB8D742-DA41-4EE1-BF95-281F940D9C61}" destId="{3B8DBEF5-3DBA-4230-B480-F2CAD60210D9}" srcOrd="0" destOrd="0" parTransId="{47FE6E46-3599-4501-9A45-D07FC6E70CF3}" sibTransId="{C0BB54F6-2ED7-4545-8939-BB70ACB2DA36}"/>
    <dgm:cxn modelId="{31073B00-F159-4E8F-9A2F-52AACFBD96F0}" type="presOf" srcId="{0DB8D742-DA41-4EE1-BF95-281F940D9C61}" destId="{D89F512C-916B-48E5-88B2-4AB79C0601B6}" srcOrd="0" destOrd="0" presId="urn:microsoft.com/office/officeart/2005/8/layout/vList2"/>
    <dgm:cxn modelId="{D9441208-0CED-441F-988F-BA5FFD825332}" type="presOf" srcId="{3B8DBEF5-3DBA-4230-B480-F2CAD60210D9}" destId="{03D511CA-F526-400A-921F-D3B8DC47C46B}" srcOrd="0" destOrd="0" presId="urn:microsoft.com/office/officeart/2005/8/layout/vList2"/>
    <dgm:cxn modelId="{084660AB-404D-461B-B5B2-9F134D6D147F}" type="presParOf" srcId="{D89F512C-916B-48E5-88B2-4AB79C0601B6}" destId="{03D511CA-F526-400A-921F-D3B8DC47C4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6F4FA6B-C0BE-4829-82BC-E331B8B7ABF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CBB019B4-0DBE-4929-A886-D9DCE0826CA2}">
      <dgm:prSet/>
      <dgm:spPr/>
      <dgm:t>
        <a:bodyPr/>
        <a:lstStyle/>
        <a:p>
          <a:pPr algn="ctr" rtl="0"/>
          <a:r>
            <a:rPr lang="nl-NL" smtClean="0"/>
            <a:t>Basen vormen de sporten van de ladder</a:t>
          </a:r>
          <a:endParaRPr lang="nl-NL"/>
        </a:p>
      </dgm:t>
    </dgm:pt>
    <dgm:pt modelId="{45C147D7-9445-463D-B523-E177E5B07928}" type="parTrans" cxnId="{D54D070F-6749-4F0D-BE7A-94BEC99EE8A7}">
      <dgm:prSet/>
      <dgm:spPr/>
      <dgm:t>
        <a:bodyPr/>
        <a:lstStyle/>
        <a:p>
          <a:pPr algn="ctr"/>
          <a:endParaRPr lang="nl-NL"/>
        </a:p>
      </dgm:t>
    </dgm:pt>
    <dgm:pt modelId="{26BA6753-A2E5-471C-93AC-A698ACCC14C6}" type="sibTrans" cxnId="{D54D070F-6749-4F0D-BE7A-94BEC99EE8A7}">
      <dgm:prSet/>
      <dgm:spPr/>
      <dgm:t>
        <a:bodyPr/>
        <a:lstStyle/>
        <a:p>
          <a:pPr algn="ctr"/>
          <a:endParaRPr lang="nl-NL"/>
        </a:p>
      </dgm:t>
    </dgm:pt>
    <dgm:pt modelId="{254C1E85-4396-44D0-8DF1-4B25B0A371DE}">
      <dgm:prSet/>
      <dgm:spPr/>
      <dgm:t>
        <a:bodyPr/>
        <a:lstStyle/>
        <a:p>
          <a:pPr algn="ctr" rtl="0"/>
          <a:r>
            <a:rPr lang="nl-NL" dirty="0" smtClean="0"/>
            <a:t>Ribose en fosfaat vormen de beide ruggengraten</a:t>
          </a:r>
          <a:endParaRPr lang="nl-NL" dirty="0"/>
        </a:p>
      </dgm:t>
    </dgm:pt>
    <dgm:pt modelId="{14FEF701-63F5-4484-B4D5-55D623420B62}" type="parTrans" cxnId="{5FE001AA-3D88-47AE-A195-059DA43C63A7}">
      <dgm:prSet/>
      <dgm:spPr/>
      <dgm:t>
        <a:bodyPr/>
        <a:lstStyle/>
        <a:p>
          <a:pPr algn="ctr"/>
          <a:endParaRPr lang="nl-NL"/>
        </a:p>
      </dgm:t>
    </dgm:pt>
    <dgm:pt modelId="{F654877F-4985-48A3-801C-0BA30E58BF43}" type="sibTrans" cxnId="{5FE001AA-3D88-47AE-A195-059DA43C63A7}">
      <dgm:prSet/>
      <dgm:spPr/>
      <dgm:t>
        <a:bodyPr/>
        <a:lstStyle/>
        <a:p>
          <a:pPr algn="ctr"/>
          <a:endParaRPr lang="nl-NL"/>
        </a:p>
      </dgm:t>
    </dgm:pt>
    <dgm:pt modelId="{3D15D0BC-1E6E-4650-820B-28EC920B3C1C}">
      <dgm:prSet/>
      <dgm:spPr/>
      <dgm:t>
        <a:bodyPr/>
        <a:lstStyle/>
        <a:p>
          <a:pPr algn="ctr" rtl="0"/>
          <a:r>
            <a:rPr lang="nl-NL" smtClean="0"/>
            <a:t>A altijd met T</a:t>
          </a:r>
          <a:endParaRPr lang="nl-NL"/>
        </a:p>
      </dgm:t>
    </dgm:pt>
    <dgm:pt modelId="{30398B91-72B0-474F-9163-69CB2FF42921}" type="parTrans" cxnId="{A61115C2-9D68-40E8-A2C3-A8EE688B1905}">
      <dgm:prSet/>
      <dgm:spPr/>
      <dgm:t>
        <a:bodyPr/>
        <a:lstStyle/>
        <a:p>
          <a:pPr algn="ctr"/>
          <a:endParaRPr lang="nl-NL"/>
        </a:p>
      </dgm:t>
    </dgm:pt>
    <dgm:pt modelId="{B5C8DEEC-95AF-42E1-8E5B-7F0FEDD44F43}" type="sibTrans" cxnId="{A61115C2-9D68-40E8-A2C3-A8EE688B1905}">
      <dgm:prSet/>
      <dgm:spPr/>
      <dgm:t>
        <a:bodyPr/>
        <a:lstStyle/>
        <a:p>
          <a:pPr algn="ctr"/>
          <a:endParaRPr lang="nl-NL"/>
        </a:p>
      </dgm:t>
    </dgm:pt>
    <dgm:pt modelId="{BE95D6DD-E3E8-472C-8F83-E59F0FD4E985}">
      <dgm:prSet/>
      <dgm:spPr/>
      <dgm:t>
        <a:bodyPr/>
        <a:lstStyle/>
        <a:p>
          <a:pPr algn="ctr" rtl="0"/>
          <a:r>
            <a:rPr lang="nl-NL" smtClean="0"/>
            <a:t>C altijd met G</a:t>
          </a:r>
          <a:endParaRPr lang="nl-NL"/>
        </a:p>
      </dgm:t>
    </dgm:pt>
    <dgm:pt modelId="{57E1CB26-9552-4CC3-9E68-B0182A381EEE}" type="parTrans" cxnId="{AAE8ECB8-931E-4B40-A95B-40A2057BD95D}">
      <dgm:prSet/>
      <dgm:spPr/>
      <dgm:t>
        <a:bodyPr/>
        <a:lstStyle/>
        <a:p>
          <a:pPr algn="ctr"/>
          <a:endParaRPr lang="nl-NL"/>
        </a:p>
      </dgm:t>
    </dgm:pt>
    <dgm:pt modelId="{54353104-C13B-4B43-828B-5724D7529A72}" type="sibTrans" cxnId="{AAE8ECB8-931E-4B40-A95B-40A2057BD95D}">
      <dgm:prSet/>
      <dgm:spPr/>
      <dgm:t>
        <a:bodyPr/>
        <a:lstStyle/>
        <a:p>
          <a:pPr algn="ctr"/>
          <a:endParaRPr lang="nl-NL"/>
        </a:p>
      </dgm:t>
    </dgm:pt>
    <dgm:pt modelId="{61ACE1E1-4738-4906-B285-ECE94305DAA2}">
      <dgm:prSet/>
      <dgm:spPr/>
      <dgm:t>
        <a:bodyPr/>
        <a:lstStyle/>
        <a:p>
          <a:pPr algn="ctr" rtl="0"/>
          <a:r>
            <a:rPr lang="nl-NL" dirty="0" smtClean="0"/>
            <a:t>Verbinding: waterstofbruggen</a:t>
          </a:r>
          <a:endParaRPr lang="nl-NL" dirty="0"/>
        </a:p>
      </dgm:t>
    </dgm:pt>
    <dgm:pt modelId="{A9691002-36FB-471B-8BBC-8CFA698679C7}" type="parTrans" cxnId="{F92D0FA7-2D04-4626-B2AE-026C6E12F86B}">
      <dgm:prSet/>
      <dgm:spPr/>
      <dgm:t>
        <a:bodyPr/>
        <a:lstStyle/>
        <a:p>
          <a:pPr algn="ctr"/>
          <a:endParaRPr lang="nl-NL"/>
        </a:p>
      </dgm:t>
    </dgm:pt>
    <dgm:pt modelId="{0BB44941-AAE6-4BEF-9237-43145C604A19}" type="sibTrans" cxnId="{F92D0FA7-2D04-4626-B2AE-026C6E12F86B}">
      <dgm:prSet/>
      <dgm:spPr/>
      <dgm:t>
        <a:bodyPr/>
        <a:lstStyle/>
        <a:p>
          <a:pPr algn="ctr"/>
          <a:endParaRPr lang="nl-NL"/>
        </a:p>
      </dgm:t>
    </dgm:pt>
    <dgm:pt modelId="{C7452218-25CF-4885-9BDD-1332E2C201C2}">
      <dgm:prSet/>
      <dgm:spPr/>
      <dgm:t>
        <a:bodyPr/>
        <a:lstStyle/>
        <a:p>
          <a:pPr algn="ctr" rtl="0"/>
          <a:r>
            <a:rPr lang="nl-NL" dirty="0" smtClean="0">
              <a:hlinkClick xmlns:r="http://schemas.openxmlformats.org/officeDocument/2006/relationships" r:id="rId1"/>
            </a:rPr>
            <a:t>Bouw chromosoom --&gt; DNA</a:t>
          </a:r>
          <a:endParaRPr lang="nl-NL" dirty="0"/>
        </a:p>
      </dgm:t>
    </dgm:pt>
    <dgm:pt modelId="{53A0CE93-4844-4812-BC6C-461AD2F5281D}" type="parTrans" cxnId="{FCFBBE51-7AFD-4EAB-AB32-2B38E9C3C620}">
      <dgm:prSet/>
      <dgm:spPr/>
    </dgm:pt>
    <dgm:pt modelId="{9ABDD32E-B30F-4665-98DB-80A03BE02C34}" type="sibTrans" cxnId="{FCFBBE51-7AFD-4EAB-AB32-2B38E9C3C620}">
      <dgm:prSet/>
      <dgm:spPr/>
    </dgm:pt>
    <dgm:pt modelId="{EC1383C8-A6B8-426E-92C8-DB1C1CD0EF39}" type="pres">
      <dgm:prSet presAssocID="{F6F4FA6B-C0BE-4829-82BC-E331B8B7AB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EEF4C15-645C-4D6F-ADCD-8B5BD64A8420}" type="pres">
      <dgm:prSet presAssocID="{CBB019B4-0DBE-4929-A886-D9DCE0826CA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1145044-37F0-4EC9-97AF-0B7982DD0D6A}" type="pres">
      <dgm:prSet presAssocID="{26BA6753-A2E5-471C-93AC-A698ACCC14C6}" presName="spacer" presStyleCnt="0"/>
      <dgm:spPr/>
    </dgm:pt>
    <dgm:pt modelId="{A8DCC615-D2BA-4709-8BD8-CDE89106B4CA}" type="pres">
      <dgm:prSet presAssocID="{254C1E85-4396-44D0-8DF1-4B25B0A371D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505ADBF-B0D5-41EA-AEAB-D1E9367C518F}" type="pres">
      <dgm:prSet presAssocID="{F654877F-4985-48A3-801C-0BA30E58BF43}" presName="spacer" presStyleCnt="0"/>
      <dgm:spPr/>
    </dgm:pt>
    <dgm:pt modelId="{557AC76A-E020-4D3A-9084-DCA359743633}" type="pres">
      <dgm:prSet presAssocID="{3D15D0BC-1E6E-4650-820B-28EC920B3C1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FF5253D-4B99-4EC3-81E3-CB240FB6F8DD}" type="pres">
      <dgm:prSet presAssocID="{B5C8DEEC-95AF-42E1-8E5B-7F0FEDD44F43}" presName="spacer" presStyleCnt="0"/>
      <dgm:spPr/>
    </dgm:pt>
    <dgm:pt modelId="{0C30BD0C-177F-451A-9F80-F73C0B38695F}" type="pres">
      <dgm:prSet presAssocID="{BE95D6DD-E3E8-472C-8F83-E59F0FD4E98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DAA03B5-DCFF-4A6D-86B9-07DCBCFB2886}" type="pres">
      <dgm:prSet presAssocID="{54353104-C13B-4B43-828B-5724D7529A72}" presName="spacer" presStyleCnt="0"/>
      <dgm:spPr/>
    </dgm:pt>
    <dgm:pt modelId="{98ACC5A9-B713-4243-999E-404DD8ADE697}" type="pres">
      <dgm:prSet presAssocID="{61ACE1E1-4738-4906-B285-ECE94305DAA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E744CD8-1025-4933-8E3E-B62BEB075885}" type="pres">
      <dgm:prSet presAssocID="{0BB44941-AAE6-4BEF-9237-43145C604A19}" presName="spacer" presStyleCnt="0"/>
      <dgm:spPr/>
    </dgm:pt>
    <dgm:pt modelId="{5EB5F8A2-E11A-4613-A5CC-A7E1D3A6D808}" type="pres">
      <dgm:prSet presAssocID="{C7452218-25CF-4885-9BDD-1332E2C201C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4CB02C9-98A4-4207-AA6D-7BF183BB9C63}" type="presOf" srcId="{CBB019B4-0DBE-4929-A886-D9DCE0826CA2}" destId="{FEEF4C15-645C-4D6F-ADCD-8B5BD64A8420}" srcOrd="0" destOrd="0" presId="urn:microsoft.com/office/officeart/2005/8/layout/vList2"/>
    <dgm:cxn modelId="{F92D0FA7-2D04-4626-B2AE-026C6E12F86B}" srcId="{F6F4FA6B-C0BE-4829-82BC-E331B8B7ABF1}" destId="{61ACE1E1-4738-4906-B285-ECE94305DAA2}" srcOrd="4" destOrd="0" parTransId="{A9691002-36FB-471B-8BBC-8CFA698679C7}" sibTransId="{0BB44941-AAE6-4BEF-9237-43145C604A19}"/>
    <dgm:cxn modelId="{676203E1-EC4E-4040-8323-46181A6685D2}" type="presOf" srcId="{F6F4FA6B-C0BE-4829-82BC-E331B8B7ABF1}" destId="{EC1383C8-A6B8-426E-92C8-DB1C1CD0EF39}" srcOrd="0" destOrd="0" presId="urn:microsoft.com/office/officeart/2005/8/layout/vList2"/>
    <dgm:cxn modelId="{5FE001AA-3D88-47AE-A195-059DA43C63A7}" srcId="{F6F4FA6B-C0BE-4829-82BC-E331B8B7ABF1}" destId="{254C1E85-4396-44D0-8DF1-4B25B0A371DE}" srcOrd="1" destOrd="0" parTransId="{14FEF701-63F5-4484-B4D5-55D623420B62}" sibTransId="{F654877F-4985-48A3-801C-0BA30E58BF43}"/>
    <dgm:cxn modelId="{A61115C2-9D68-40E8-A2C3-A8EE688B1905}" srcId="{F6F4FA6B-C0BE-4829-82BC-E331B8B7ABF1}" destId="{3D15D0BC-1E6E-4650-820B-28EC920B3C1C}" srcOrd="2" destOrd="0" parTransId="{30398B91-72B0-474F-9163-69CB2FF42921}" sibTransId="{B5C8DEEC-95AF-42E1-8E5B-7F0FEDD44F43}"/>
    <dgm:cxn modelId="{AAE8ECB8-931E-4B40-A95B-40A2057BD95D}" srcId="{F6F4FA6B-C0BE-4829-82BC-E331B8B7ABF1}" destId="{BE95D6DD-E3E8-472C-8F83-E59F0FD4E985}" srcOrd="3" destOrd="0" parTransId="{57E1CB26-9552-4CC3-9E68-B0182A381EEE}" sibTransId="{54353104-C13B-4B43-828B-5724D7529A72}"/>
    <dgm:cxn modelId="{FCFBBE51-7AFD-4EAB-AB32-2B38E9C3C620}" srcId="{F6F4FA6B-C0BE-4829-82BC-E331B8B7ABF1}" destId="{C7452218-25CF-4885-9BDD-1332E2C201C2}" srcOrd="5" destOrd="0" parTransId="{53A0CE93-4844-4812-BC6C-461AD2F5281D}" sibTransId="{9ABDD32E-B30F-4665-98DB-80A03BE02C34}"/>
    <dgm:cxn modelId="{D54D070F-6749-4F0D-BE7A-94BEC99EE8A7}" srcId="{F6F4FA6B-C0BE-4829-82BC-E331B8B7ABF1}" destId="{CBB019B4-0DBE-4929-A886-D9DCE0826CA2}" srcOrd="0" destOrd="0" parTransId="{45C147D7-9445-463D-B523-E177E5B07928}" sibTransId="{26BA6753-A2E5-471C-93AC-A698ACCC14C6}"/>
    <dgm:cxn modelId="{40A40F53-FC69-4FEB-AAD6-B49F2863BE36}" type="presOf" srcId="{61ACE1E1-4738-4906-B285-ECE94305DAA2}" destId="{98ACC5A9-B713-4243-999E-404DD8ADE697}" srcOrd="0" destOrd="0" presId="urn:microsoft.com/office/officeart/2005/8/layout/vList2"/>
    <dgm:cxn modelId="{B85FF46C-5B2C-4791-B24D-F755993C1932}" type="presOf" srcId="{3D15D0BC-1E6E-4650-820B-28EC920B3C1C}" destId="{557AC76A-E020-4D3A-9084-DCA359743633}" srcOrd="0" destOrd="0" presId="urn:microsoft.com/office/officeart/2005/8/layout/vList2"/>
    <dgm:cxn modelId="{955F38E3-4F69-4B25-879C-CA9898295FA7}" type="presOf" srcId="{254C1E85-4396-44D0-8DF1-4B25B0A371DE}" destId="{A8DCC615-D2BA-4709-8BD8-CDE89106B4CA}" srcOrd="0" destOrd="0" presId="urn:microsoft.com/office/officeart/2005/8/layout/vList2"/>
    <dgm:cxn modelId="{8660AA4D-092A-4A56-8B12-1A6777C5A100}" type="presOf" srcId="{BE95D6DD-E3E8-472C-8F83-E59F0FD4E985}" destId="{0C30BD0C-177F-451A-9F80-F73C0B38695F}" srcOrd="0" destOrd="0" presId="urn:microsoft.com/office/officeart/2005/8/layout/vList2"/>
    <dgm:cxn modelId="{2C0BEE5E-D2CE-42A3-8F09-84BFC152BDB5}" type="presOf" srcId="{C7452218-25CF-4885-9BDD-1332E2C201C2}" destId="{5EB5F8A2-E11A-4613-A5CC-A7E1D3A6D808}" srcOrd="0" destOrd="0" presId="urn:microsoft.com/office/officeart/2005/8/layout/vList2"/>
    <dgm:cxn modelId="{CC5D3256-25FD-4FD1-A78B-AC10BAD157B7}" type="presParOf" srcId="{EC1383C8-A6B8-426E-92C8-DB1C1CD0EF39}" destId="{FEEF4C15-645C-4D6F-ADCD-8B5BD64A8420}" srcOrd="0" destOrd="0" presId="urn:microsoft.com/office/officeart/2005/8/layout/vList2"/>
    <dgm:cxn modelId="{3C676276-5FD5-47DD-8F69-A0E576E6B255}" type="presParOf" srcId="{EC1383C8-A6B8-426E-92C8-DB1C1CD0EF39}" destId="{01145044-37F0-4EC9-97AF-0B7982DD0D6A}" srcOrd="1" destOrd="0" presId="urn:microsoft.com/office/officeart/2005/8/layout/vList2"/>
    <dgm:cxn modelId="{89B4143E-651F-4F44-BEEB-9B744A9DAC0D}" type="presParOf" srcId="{EC1383C8-A6B8-426E-92C8-DB1C1CD0EF39}" destId="{A8DCC615-D2BA-4709-8BD8-CDE89106B4CA}" srcOrd="2" destOrd="0" presId="urn:microsoft.com/office/officeart/2005/8/layout/vList2"/>
    <dgm:cxn modelId="{296B0751-8228-4FED-933F-B6D2C41A1A8C}" type="presParOf" srcId="{EC1383C8-A6B8-426E-92C8-DB1C1CD0EF39}" destId="{F505ADBF-B0D5-41EA-AEAB-D1E9367C518F}" srcOrd="3" destOrd="0" presId="urn:microsoft.com/office/officeart/2005/8/layout/vList2"/>
    <dgm:cxn modelId="{54557627-5941-421F-839C-105005BB7E6E}" type="presParOf" srcId="{EC1383C8-A6B8-426E-92C8-DB1C1CD0EF39}" destId="{557AC76A-E020-4D3A-9084-DCA359743633}" srcOrd="4" destOrd="0" presId="urn:microsoft.com/office/officeart/2005/8/layout/vList2"/>
    <dgm:cxn modelId="{ED21EDA0-BAA3-4C12-B90B-60D2131D6B9C}" type="presParOf" srcId="{EC1383C8-A6B8-426E-92C8-DB1C1CD0EF39}" destId="{AFF5253D-4B99-4EC3-81E3-CB240FB6F8DD}" srcOrd="5" destOrd="0" presId="urn:microsoft.com/office/officeart/2005/8/layout/vList2"/>
    <dgm:cxn modelId="{498CC1F2-C863-4E7D-A321-C9B684492843}" type="presParOf" srcId="{EC1383C8-A6B8-426E-92C8-DB1C1CD0EF39}" destId="{0C30BD0C-177F-451A-9F80-F73C0B38695F}" srcOrd="6" destOrd="0" presId="urn:microsoft.com/office/officeart/2005/8/layout/vList2"/>
    <dgm:cxn modelId="{BA659218-D058-47FB-89B3-5145479003AC}" type="presParOf" srcId="{EC1383C8-A6B8-426E-92C8-DB1C1CD0EF39}" destId="{ADAA03B5-DCFF-4A6D-86B9-07DCBCFB2886}" srcOrd="7" destOrd="0" presId="urn:microsoft.com/office/officeart/2005/8/layout/vList2"/>
    <dgm:cxn modelId="{5910AC5A-7E16-4228-B280-A3D7E6FC8FC5}" type="presParOf" srcId="{EC1383C8-A6B8-426E-92C8-DB1C1CD0EF39}" destId="{98ACC5A9-B713-4243-999E-404DD8ADE697}" srcOrd="8" destOrd="0" presId="urn:microsoft.com/office/officeart/2005/8/layout/vList2"/>
    <dgm:cxn modelId="{155D8A95-4B92-49A0-947A-2C79C61BAD8D}" type="presParOf" srcId="{EC1383C8-A6B8-426E-92C8-DB1C1CD0EF39}" destId="{4E744CD8-1025-4933-8E3E-B62BEB075885}" srcOrd="9" destOrd="0" presId="urn:microsoft.com/office/officeart/2005/8/layout/vList2"/>
    <dgm:cxn modelId="{CC2E152F-CFD3-4F52-A2F2-B700409175E1}" type="presParOf" srcId="{EC1383C8-A6B8-426E-92C8-DB1C1CD0EF39}" destId="{5EB5F8A2-E11A-4613-A5CC-A7E1D3A6D80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8FF0A33-8A39-43E1-8B32-C437B7756A78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4F06A185-761E-4C7A-B86A-27C2FF758A5B}">
      <dgm:prSet/>
      <dgm:spPr/>
      <dgm:t>
        <a:bodyPr/>
        <a:lstStyle/>
        <a:p>
          <a:pPr rtl="0"/>
          <a:r>
            <a:rPr lang="nl-NL" smtClean="0"/>
            <a:t>Het DNA molecuul</a:t>
          </a:r>
          <a:endParaRPr lang="nl-NL"/>
        </a:p>
      </dgm:t>
    </dgm:pt>
    <dgm:pt modelId="{C0B3C64A-07B5-4DE8-8826-BD470A8E7500}" type="parTrans" cxnId="{A407FBCC-3ED0-4E8F-BCD9-C5E328304C74}">
      <dgm:prSet/>
      <dgm:spPr/>
      <dgm:t>
        <a:bodyPr/>
        <a:lstStyle/>
        <a:p>
          <a:endParaRPr lang="nl-NL"/>
        </a:p>
      </dgm:t>
    </dgm:pt>
    <dgm:pt modelId="{254D320D-6D29-4020-9A9F-14FBB5DF9592}" type="sibTrans" cxnId="{A407FBCC-3ED0-4E8F-BCD9-C5E328304C74}">
      <dgm:prSet/>
      <dgm:spPr/>
      <dgm:t>
        <a:bodyPr/>
        <a:lstStyle/>
        <a:p>
          <a:endParaRPr lang="nl-NL"/>
        </a:p>
      </dgm:t>
    </dgm:pt>
    <dgm:pt modelId="{227807C3-8D3C-4B95-97B7-5DD6A706E28A}" type="pres">
      <dgm:prSet presAssocID="{88FF0A33-8A39-43E1-8B32-C437B7756A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5A764ED-AF4C-4838-801D-D4B825F71017}" type="pres">
      <dgm:prSet presAssocID="{4F06A185-761E-4C7A-B86A-27C2FF758A5B}" presName="parentText" presStyleLbl="node1" presStyleIdx="0" presStyleCnt="1" custScaleX="10000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407FBCC-3ED0-4E8F-BCD9-C5E328304C74}" srcId="{88FF0A33-8A39-43E1-8B32-C437B7756A78}" destId="{4F06A185-761E-4C7A-B86A-27C2FF758A5B}" srcOrd="0" destOrd="0" parTransId="{C0B3C64A-07B5-4DE8-8826-BD470A8E7500}" sibTransId="{254D320D-6D29-4020-9A9F-14FBB5DF9592}"/>
    <dgm:cxn modelId="{22ACE4B4-6926-4EE9-8549-926BA19A13E3}" type="presOf" srcId="{4F06A185-761E-4C7A-B86A-27C2FF758A5B}" destId="{85A764ED-AF4C-4838-801D-D4B825F71017}" srcOrd="0" destOrd="0" presId="urn:microsoft.com/office/officeart/2005/8/layout/vList2"/>
    <dgm:cxn modelId="{4F457AE5-44B0-4187-BBDB-7E512489025D}" type="presOf" srcId="{88FF0A33-8A39-43E1-8B32-C437B7756A78}" destId="{227807C3-8D3C-4B95-97B7-5DD6A706E28A}" srcOrd="0" destOrd="0" presId="urn:microsoft.com/office/officeart/2005/8/layout/vList2"/>
    <dgm:cxn modelId="{ABE854B3-AECD-40CC-9D7A-DB829AA18098}" type="presParOf" srcId="{227807C3-8D3C-4B95-97B7-5DD6A706E28A}" destId="{85A764ED-AF4C-4838-801D-D4B825F710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2E1DA2D-AE62-4B51-B6C4-7B3BE2DC134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8F600593-A24D-4BCC-879B-C0808BCC9F86}">
      <dgm:prSet/>
      <dgm:spPr/>
      <dgm:t>
        <a:bodyPr/>
        <a:lstStyle/>
        <a:p>
          <a:pPr algn="ctr" rtl="0"/>
          <a:r>
            <a:rPr lang="nl-NL" smtClean="0"/>
            <a:t>A-T en C-G: complementaire basen</a:t>
          </a:r>
          <a:endParaRPr lang="nl-NL"/>
        </a:p>
      </dgm:t>
    </dgm:pt>
    <dgm:pt modelId="{6408BDA3-EEC1-4D4E-9154-F5827DDCF0CE}" type="parTrans" cxnId="{C85E49EA-D97A-42B5-BBC1-8AE4F779BDBA}">
      <dgm:prSet/>
      <dgm:spPr/>
      <dgm:t>
        <a:bodyPr/>
        <a:lstStyle/>
        <a:p>
          <a:pPr algn="ctr"/>
          <a:endParaRPr lang="nl-NL"/>
        </a:p>
      </dgm:t>
    </dgm:pt>
    <dgm:pt modelId="{2FB52FAF-A3E2-4295-B351-B1B7F8F46EA0}" type="sibTrans" cxnId="{C85E49EA-D97A-42B5-BBC1-8AE4F779BDBA}">
      <dgm:prSet/>
      <dgm:spPr/>
      <dgm:t>
        <a:bodyPr/>
        <a:lstStyle/>
        <a:p>
          <a:pPr algn="ctr"/>
          <a:endParaRPr lang="nl-NL"/>
        </a:p>
      </dgm:t>
    </dgm:pt>
    <dgm:pt modelId="{FA6017C3-B834-4AEB-8966-F9FA494A71E2}">
      <dgm:prSet/>
      <dgm:spPr/>
      <dgm:t>
        <a:bodyPr/>
        <a:lstStyle/>
        <a:p>
          <a:pPr algn="ctr" rtl="0"/>
          <a:r>
            <a:rPr lang="nl-NL" dirty="0" smtClean="0"/>
            <a:t>De volgorde van de basen bevat de erfelijke informatie</a:t>
          </a:r>
          <a:endParaRPr lang="nl-NL" dirty="0"/>
        </a:p>
      </dgm:t>
    </dgm:pt>
    <dgm:pt modelId="{085969F1-26A1-4FE8-A6C0-CEC293248F6B}" type="parTrans" cxnId="{090BD596-4374-40F0-80FC-C57531EDE907}">
      <dgm:prSet/>
      <dgm:spPr/>
      <dgm:t>
        <a:bodyPr/>
        <a:lstStyle/>
        <a:p>
          <a:pPr algn="ctr"/>
          <a:endParaRPr lang="nl-NL"/>
        </a:p>
      </dgm:t>
    </dgm:pt>
    <dgm:pt modelId="{73493EF3-016A-40C3-A4DB-FF53549B802E}" type="sibTrans" cxnId="{090BD596-4374-40F0-80FC-C57531EDE907}">
      <dgm:prSet/>
      <dgm:spPr/>
      <dgm:t>
        <a:bodyPr/>
        <a:lstStyle/>
        <a:p>
          <a:pPr algn="ctr"/>
          <a:endParaRPr lang="nl-NL"/>
        </a:p>
      </dgm:t>
    </dgm:pt>
    <dgm:pt modelId="{1FE829F3-7594-4FDB-B1D9-9A6976E1BDDF}">
      <dgm:prSet/>
      <dgm:spPr/>
      <dgm:t>
        <a:bodyPr/>
        <a:lstStyle/>
        <a:p>
          <a:pPr algn="ctr" rtl="0"/>
          <a:r>
            <a:rPr lang="nl-NL" smtClean="0"/>
            <a:t>Een gen is een stukje DNA met de code voor één bepaald eiwit</a:t>
          </a:r>
          <a:endParaRPr lang="nl-NL"/>
        </a:p>
      </dgm:t>
    </dgm:pt>
    <dgm:pt modelId="{095C0A14-3921-41DA-9774-C3650AB922D1}" type="parTrans" cxnId="{0AA22F98-DA2E-42D7-AE74-B9A8F2CF8A47}">
      <dgm:prSet/>
      <dgm:spPr/>
      <dgm:t>
        <a:bodyPr/>
        <a:lstStyle/>
        <a:p>
          <a:pPr algn="ctr"/>
          <a:endParaRPr lang="nl-NL"/>
        </a:p>
      </dgm:t>
    </dgm:pt>
    <dgm:pt modelId="{26DF0AEF-2597-4DBB-8137-C2DBCAD19534}" type="sibTrans" cxnId="{0AA22F98-DA2E-42D7-AE74-B9A8F2CF8A47}">
      <dgm:prSet/>
      <dgm:spPr/>
      <dgm:t>
        <a:bodyPr/>
        <a:lstStyle/>
        <a:p>
          <a:pPr algn="ctr"/>
          <a:endParaRPr lang="nl-NL"/>
        </a:p>
      </dgm:t>
    </dgm:pt>
    <dgm:pt modelId="{6456AB53-939F-4D3D-A2DF-0714ADC7121F}">
      <dgm:prSet/>
      <dgm:spPr/>
      <dgm:t>
        <a:bodyPr/>
        <a:lstStyle/>
        <a:p>
          <a:pPr algn="ctr" rtl="0"/>
          <a:r>
            <a:rPr lang="nl-NL" smtClean="0"/>
            <a:t>Gen: 100 tot duizenden nucleotiden</a:t>
          </a:r>
          <a:endParaRPr lang="nl-NL"/>
        </a:p>
      </dgm:t>
    </dgm:pt>
    <dgm:pt modelId="{97CCC9BD-5848-4D2A-9830-144B8BE30F31}" type="parTrans" cxnId="{268123C5-1CE7-497E-B5A1-FDB1F512FBBD}">
      <dgm:prSet/>
      <dgm:spPr/>
      <dgm:t>
        <a:bodyPr/>
        <a:lstStyle/>
        <a:p>
          <a:pPr algn="ctr"/>
          <a:endParaRPr lang="nl-NL"/>
        </a:p>
      </dgm:t>
    </dgm:pt>
    <dgm:pt modelId="{8873F8DC-4818-4F30-99CF-A3AF6A88B57A}" type="sibTrans" cxnId="{268123C5-1CE7-497E-B5A1-FDB1F512FBBD}">
      <dgm:prSet/>
      <dgm:spPr/>
      <dgm:t>
        <a:bodyPr/>
        <a:lstStyle/>
        <a:p>
          <a:pPr algn="ctr"/>
          <a:endParaRPr lang="nl-NL"/>
        </a:p>
      </dgm:t>
    </dgm:pt>
    <dgm:pt modelId="{81204A26-3B3B-4314-A0F1-1DBBE913DF4C}" type="pres">
      <dgm:prSet presAssocID="{22E1DA2D-AE62-4B51-B6C4-7B3BE2DC13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92F4D07-1322-4105-88FC-CF91F3A5D53C}" type="pres">
      <dgm:prSet presAssocID="{8F600593-A24D-4BCC-879B-C0808BCC9F8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DBBA9FA-868E-4EA0-9F1B-A5EB02D4D996}" type="pres">
      <dgm:prSet presAssocID="{2FB52FAF-A3E2-4295-B351-B1B7F8F46EA0}" presName="spacer" presStyleCnt="0"/>
      <dgm:spPr/>
    </dgm:pt>
    <dgm:pt modelId="{2EEAD00D-E26D-4549-98FC-D2334F54AB57}" type="pres">
      <dgm:prSet presAssocID="{FA6017C3-B834-4AEB-8966-F9FA494A71E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F5E0B9F-09FE-4FF5-A055-B7A73D3DC553}" type="pres">
      <dgm:prSet presAssocID="{73493EF3-016A-40C3-A4DB-FF53549B802E}" presName="spacer" presStyleCnt="0"/>
      <dgm:spPr/>
    </dgm:pt>
    <dgm:pt modelId="{2A6F5BB4-460C-49EC-A40C-2ABA39F400A5}" type="pres">
      <dgm:prSet presAssocID="{1FE829F3-7594-4FDB-B1D9-9A6976E1BDD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7853CA7-EF94-45F6-9DF6-66D8BD436A29}" type="pres">
      <dgm:prSet presAssocID="{26DF0AEF-2597-4DBB-8137-C2DBCAD19534}" presName="spacer" presStyleCnt="0"/>
      <dgm:spPr/>
    </dgm:pt>
    <dgm:pt modelId="{C5451626-A544-464C-9F76-C60C932B77CB}" type="pres">
      <dgm:prSet presAssocID="{6456AB53-939F-4D3D-A2DF-0714ADC7121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90BD596-4374-40F0-80FC-C57531EDE907}" srcId="{22E1DA2D-AE62-4B51-B6C4-7B3BE2DC1341}" destId="{FA6017C3-B834-4AEB-8966-F9FA494A71E2}" srcOrd="1" destOrd="0" parTransId="{085969F1-26A1-4FE8-A6C0-CEC293248F6B}" sibTransId="{73493EF3-016A-40C3-A4DB-FF53549B802E}"/>
    <dgm:cxn modelId="{268123C5-1CE7-497E-B5A1-FDB1F512FBBD}" srcId="{22E1DA2D-AE62-4B51-B6C4-7B3BE2DC1341}" destId="{6456AB53-939F-4D3D-A2DF-0714ADC7121F}" srcOrd="3" destOrd="0" parTransId="{97CCC9BD-5848-4D2A-9830-144B8BE30F31}" sibTransId="{8873F8DC-4818-4F30-99CF-A3AF6A88B57A}"/>
    <dgm:cxn modelId="{1BA31C39-2FF9-43D2-87CC-954FE215C498}" type="presOf" srcId="{8F600593-A24D-4BCC-879B-C0808BCC9F86}" destId="{C92F4D07-1322-4105-88FC-CF91F3A5D53C}" srcOrd="0" destOrd="0" presId="urn:microsoft.com/office/officeart/2005/8/layout/vList2"/>
    <dgm:cxn modelId="{C85E49EA-D97A-42B5-BBC1-8AE4F779BDBA}" srcId="{22E1DA2D-AE62-4B51-B6C4-7B3BE2DC1341}" destId="{8F600593-A24D-4BCC-879B-C0808BCC9F86}" srcOrd="0" destOrd="0" parTransId="{6408BDA3-EEC1-4D4E-9154-F5827DDCF0CE}" sibTransId="{2FB52FAF-A3E2-4295-B351-B1B7F8F46EA0}"/>
    <dgm:cxn modelId="{40508FAF-26F9-4F51-84EF-BFA3A6714DF3}" type="presOf" srcId="{1FE829F3-7594-4FDB-B1D9-9A6976E1BDDF}" destId="{2A6F5BB4-460C-49EC-A40C-2ABA39F400A5}" srcOrd="0" destOrd="0" presId="urn:microsoft.com/office/officeart/2005/8/layout/vList2"/>
    <dgm:cxn modelId="{B7E2E386-1707-4232-A639-410674E13576}" type="presOf" srcId="{FA6017C3-B834-4AEB-8966-F9FA494A71E2}" destId="{2EEAD00D-E26D-4549-98FC-D2334F54AB57}" srcOrd="0" destOrd="0" presId="urn:microsoft.com/office/officeart/2005/8/layout/vList2"/>
    <dgm:cxn modelId="{E2677BEE-5EFC-4006-BB14-CC196A71D0D7}" type="presOf" srcId="{22E1DA2D-AE62-4B51-B6C4-7B3BE2DC1341}" destId="{81204A26-3B3B-4314-A0F1-1DBBE913DF4C}" srcOrd="0" destOrd="0" presId="urn:microsoft.com/office/officeart/2005/8/layout/vList2"/>
    <dgm:cxn modelId="{0AA22F98-DA2E-42D7-AE74-B9A8F2CF8A47}" srcId="{22E1DA2D-AE62-4B51-B6C4-7B3BE2DC1341}" destId="{1FE829F3-7594-4FDB-B1D9-9A6976E1BDDF}" srcOrd="2" destOrd="0" parTransId="{095C0A14-3921-41DA-9774-C3650AB922D1}" sibTransId="{26DF0AEF-2597-4DBB-8137-C2DBCAD19534}"/>
    <dgm:cxn modelId="{CE6EE45D-3CAB-48CA-964B-D5DAB3B3D9C9}" type="presOf" srcId="{6456AB53-939F-4D3D-A2DF-0714ADC7121F}" destId="{C5451626-A544-464C-9F76-C60C932B77CB}" srcOrd="0" destOrd="0" presId="urn:microsoft.com/office/officeart/2005/8/layout/vList2"/>
    <dgm:cxn modelId="{8A63378E-0FDA-46DA-A716-BD8E21F1AE9C}" type="presParOf" srcId="{81204A26-3B3B-4314-A0F1-1DBBE913DF4C}" destId="{C92F4D07-1322-4105-88FC-CF91F3A5D53C}" srcOrd="0" destOrd="0" presId="urn:microsoft.com/office/officeart/2005/8/layout/vList2"/>
    <dgm:cxn modelId="{04B92F49-4261-44EC-93CD-AF260AB943F3}" type="presParOf" srcId="{81204A26-3B3B-4314-A0F1-1DBBE913DF4C}" destId="{9DBBA9FA-868E-4EA0-9F1B-A5EB02D4D996}" srcOrd="1" destOrd="0" presId="urn:microsoft.com/office/officeart/2005/8/layout/vList2"/>
    <dgm:cxn modelId="{E81CB507-993F-46DA-94D4-217B95D7C469}" type="presParOf" srcId="{81204A26-3B3B-4314-A0F1-1DBBE913DF4C}" destId="{2EEAD00D-E26D-4549-98FC-D2334F54AB57}" srcOrd="2" destOrd="0" presId="urn:microsoft.com/office/officeart/2005/8/layout/vList2"/>
    <dgm:cxn modelId="{D77B098C-5A63-4529-98B7-5E31C6A3430F}" type="presParOf" srcId="{81204A26-3B3B-4314-A0F1-1DBBE913DF4C}" destId="{9F5E0B9F-09FE-4FF5-A055-B7A73D3DC553}" srcOrd="3" destOrd="0" presId="urn:microsoft.com/office/officeart/2005/8/layout/vList2"/>
    <dgm:cxn modelId="{7E1223BC-8B1A-4F1F-A17F-D71AA785189E}" type="presParOf" srcId="{81204A26-3B3B-4314-A0F1-1DBBE913DF4C}" destId="{2A6F5BB4-460C-49EC-A40C-2ABA39F400A5}" srcOrd="4" destOrd="0" presId="urn:microsoft.com/office/officeart/2005/8/layout/vList2"/>
    <dgm:cxn modelId="{EC0DA0F0-6B36-497B-AD97-46F7F09ECBC5}" type="presParOf" srcId="{81204A26-3B3B-4314-A0F1-1DBBE913DF4C}" destId="{37853CA7-EF94-45F6-9DF6-66D8BD436A29}" srcOrd="5" destOrd="0" presId="urn:microsoft.com/office/officeart/2005/8/layout/vList2"/>
    <dgm:cxn modelId="{E9EB63B4-62B5-40CC-AB90-B57B87A1F2C6}" type="presParOf" srcId="{81204A26-3B3B-4314-A0F1-1DBBE913DF4C}" destId="{C5451626-A544-464C-9F76-C60C932B77C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C4B989D-FEDC-459E-B8F8-58DC2F7D6635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8DC2FE65-93D3-4DED-86C8-14C97C15FFC0}">
      <dgm:prSet/>
      <dgm:spPr/>
      <dgm:t>
        <a:bodyPr/>
        <a:lstStyle/>
        <a:p>
          <a:pPr algn="ctr" rtl="0"/>
          <a:r>
            <a:rPr lang="nl-NL" smtClean="0"/>
            <a:t>Genen</a:t>
          </a:r>
          <a:endParaRPr lang="nl-NL"/>
        </a:p>
      </dgm:t>
    </dgm:pt>
    <dgm:pt modelId="{078480D4-7582-4191-AAFF-FC690C91F280}" type="parTrans" cxnId="{F9C53047-F2B0-4EBE-96F4-8BC856D5C31B}">
      <dgm:prSet/>
      <dgm:spPr/>
      <dgm:t>
        <a:bodyPr/>
        <a:lstStyle/>
        <a:p>
          <a:endParaRPr lang="nl-NL"/>
        </a:p>
      </dgm:t>
    </dgm:pt>
    <dgm:pt modelId="{8CB20C39-855F-4CE6-8E70-A22B989EBA9E}" type="sibTrans" cxnId="{F9C53047-F2B0-4EBE-96F4-8BC856D5C31B}">
      <dgm:prSet/>
      <dgm:spPr/>
      <dgm:t>
        <a:bodyPr/>
        <a:lstStyle/>
        <a:p>
          <a:endParaRPr lang="nl-NL"/>
        </a:p>
      </dgm:t>
    </dgm:pt>
    <dgm:pt modelId="{EE5EB367-8FB0-463A-B3BB-19E4E2376CF7}" type="pres">
      <dgm:prSet presAssocID="{7C4B989D-FEDC-459E-B8F8-58DC2F7D66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69CC2D0-4379-44CB-9ECC-4DD9425BDA4B}" type="pres">
      <dgm:prSet presAssocID="{8DC2FE65-93D3-4DED-86C8-14C97C15FFC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A4EC437-EA47-4066-BDB2-CAFC1106A189}" type="presOf" srcId="{7C4B989D-FEDC-459E-B8F8-58DC2F7D6635}" destId="{EE5EB367-8FB0-463A-B3BB-19E4E2376CF7}" srcOrd="0" destOrd="0" presId="urn:microsoft.com/office/officeart/2005/8/layout/vList2"/>
    <dgm:cxn modelId="{F9C53047-F2B0-4EBE-96F4-8BC856D5C31B}" srcId="{7C4B989D-FEDC-459E-B8F8-58DC2F7D6635}" destId="{8DC2FE65-93D3-4DED-86C8-14C97C15FFC0}" srcOrd="0" destOrd="0" parTransId="{078480D4-7582-4191-AAFF-FC690C91F280}" sibTransId="{8CB20C39-855F-4CE6-8E70-A22B989EBA9E}"/>
    <dgm:cxn modelId="{6F477F30-7892-441A-A0E6-17E293B7F75B}" type="presOf" srcId="{8DC2FE65-93D3-4DED-86C8-14C97C15FFC0}" destId="{B69CC2D0-4379-44CB-9ECC-4DD9425BDA4B}" srcOrd="0" destOrd="0" presId="urn:microsoft.com/office/officeart/2005/8/layout/vList2"/>
    <dgm:cxn modelId="{C80413FC-0FC0-4800-B59C-8AD6F1F5A2FC}" type="presParOf" srcId="{EE5EB367-8FB0-463A-B3BB-19E4E2376CF7}" destId="{B69CC2D0-4379-44CB-9ECC-4DD9425BDA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8F5A8FE-1CA7-4ABC-999C-DE8DCBA5D766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06E9CFCB-C0D6-43DE-9284-39F96078AC23}">
      <dgm:prSet/>
      <dgm:spPr/>
      <dgm:t>
        <a:bodyPr/>
        <a:lstStyle/>
        <a:p>
          <a:pPr algn="ctr" rtl="0"/>
          <a:r>
            <a:rPr lang="nl-NL" smtClean="0"/>
            <a:t>Genen bevatten de code voor één erfelijke eigenschap</a:t>
          </a:r>
          <a:endParaRPr lang="nl-NL"/>
        </a:p>
      </dgm:t>
    </dgm:pt>
    <dgm:pt modelId="{8A54AE90-6A74-45F5-9645-3858AF150DB1}" type="parTrans" cxnId="{81E88085-41E7-4E6C-93E6-967EA1C31C2F}">
      <dgm:prSet/>
      <dgm:spPr/>
      <dgm:t>
        <a:bodyPr/>
        <a:lstStyle/>
        <a:p>
          <a:pPr algn="ctr"/>
          <a:endParaRPr lang="nl-NL"/>
        </a:p>
      </dgm:t>
    </dgm:pt>
    <dgm:pt modelId="{6F4AFD3A-E960-4D02-A690-4EB910FB2016}" type="sibTrans" cxnId="{81E88085-41E7-4E6C-93E6-967EA1C31C2F}">
      <dgm:prSet/>
      <dgm:spPr/>
      <dgm:t>
        <a:bodyPr/>
        <a:lstStyle/>
        <a:p>
          <a:pPr algn="ctr"/>
          <a:endParaRPr lang="nl-NL"/>
        </a:p>
      </dgm:t>
    </dgm:pt>
    <dgm:pt modelId="{ECA78239-7CDB-45B2-AE15-3D5B34F14E4B}">
      <dgm:prSet/>
      <dgm:spPr/>
      <dgm:t>
        <a:bodyPr/>
        <a:lstStyle/>
        <a:p>
          <a:pPr algn="ctr" rtl="0"/>
          <a:r>
            <a:rPr lang="nl-NL" smtClean="0"/>
            <a:t>Een gen bestaat uit 100 tot duizenden nucleotiden</a:t>
          </a:r>
          <a:endParaRPr lang="nl-NL"/>
        </a:p>
      </dgm:t>
    </dgm:pt>
    <dgm:pt modelId="{22E8794C-776C-4DDB-ADDF-C396C86F9D6A}" type="parTrans" cxnId="{BAE26630-FC93-4F94-BD51-22B7ECD22D5B}">
      <dgm:prSet/>
      <dgm:spPr/>
      <dgm:t>
        <a:bodyPr/>
        <a:lstStyle/>
        <a:p>
          <a:pPr algn="ctr"/>
          <a:endParaRPr lang="nl-NL"/>
        </a:p>
      </dgm:t>
    </dgm:pt>
    <dgm:pt modelId="{544365D7-F731-420D-B19C-AE614079AF27}" type="sibTrans" cxnId="{BAE26630-FC93-4F94-BD51-22B7ECD22D5B}">
      <dgm:prSet/>
      <dgm:spPr/>
      <dgm:t>
        <a:bodyPr/>
        <a:lstStyle/>
        <a:p>
          <a:pPr algn="ctr"/>
          <a:endParaRPr lang="nl-NL"/>
        </a:p>
      </dgm:t>
    </dgm:pt>
    <dgm:pt modelId="{DD256CBE-B573-4E3A-89F3-7BAF2441825E}">
      <dgm:prSet/>
      <dgm:spPr/>
      <dgm:t>
        <a:bodyPr/>
        <a:lstStyle/>
        <a:p>
          <a:pPr algn="ctr" rtl="0"/>
          <a:r>
            <a:rPr lang="nl-NL" smtClean="0"/>
            <a:t>De code van een gen geeft informatie over de bouw van een eiwit</a:t>
          </a:r>
          <a:endParaRPr lang="nl-NL"/>
        </a:p>
      </dgm:t>
    </dgm:pt>
    <dgm:pt modelId="{0BC61B72-2A74-45F2-AA45-F5B1B687AF15}" type="parTrans" cxnId="{1B502216-4433-44DE-82B3-D65EBD7CAD0B}">
      <dgm:prSet/>
      <dgm:spPr/>
      <dgm:t>
        <a:bodyPr/>
        <a:lstStyle/>
        <a:p>
          <a:pPr algn="ctr"/>
          <a:endParaRPr lang="nl-NL"/>
        </a:p>
      </dgm:t>
    </dgm:pt>
    <dgm:pt modelId="{558DC3D5-F829-40E4-AF8A-C6B975A20360}" type="sibTrans" cxnId="{1B502216-4433-44DE-82B3-D65EBD7CAD0B}">
      <dgm:prSet/>
      <dgm:spPr/>
      <dgm:t>
        <a:bodyPr/>
        <a:lstStyle/>
        <a:p>
          <a:pPr algn="ctr"/>
          <a:endParaRPr lang="nl-NL"/>
        </a:p>
      </dgm:t>
    </dgm:pt>
    <dgm:pt modelId="{A93E7691-98AA-45BA-83B2-46C096519F26}">
      <dgm:prSet/>
      <dgm:spPr/>
      <dgm:t>
        <a:bodyPr/>
        <a:lstStyle/>
        <a:p>
          <a:pPr algn="ctr" rtl="0"/>
          <a:r>
            <a:rPr lang="nl-NL" smtClean="0"/>
            <a:t>Eiwitten: enzymen – pigmenten – andere stoffen</a:t>
          </a:r>
          <a:endParaRPr lang="nl-NL"/>
        </a:p>
      </dgm:t>
    </dgm:pt>
    <dgm:pt modelId="{66246320-CF54-43F2-B86E-42C3B40B83D2}" type="parTrans" cxnId="{292F7928-7247-420B-B100-D80D3BF8F9AC}">
      <dgm:prSet/>
      <dgm:spPr/>
      <dgm:t>
        <a:bodyPr/>
        <a:lstStyle/>
        <a:p>
          <a:pPr algn="ctr"/>
          <a:endParaRPr lang="nl-NL"/>
        </a:p>
      </dgm:t>
    </dgm:pt>
    <dgm:pt modelId="{2E8B69DD-2D1B-4162-8B01-D6FA45601100}" type="sibTrans" cxnId="{292F7928-7247-420B-B100-D80D3BF8F9AC}">
      <dgm:prSet/>
      <dgm:spPr/>
      <dgm:t>
        <a:bodyPr/>
        <a:lstStyle/>
        <a:p>
          <a:pPr algn="ctr"/>
          <a:endParaRPr lang="nl-NL"/>
        </a:p>
      </dgm:t>
    </dgm:pt>
    <dgm:pt modelId="{AEB0D23C-0403-4F69-8D61-A91091206565}" type="pres">
      <dgm:prSet presAssocID="{E8F5A8FE-1CA7-4ABC-999C-DE8DCBA5D7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E1122BD-F82D-4E49-BE2D-AFBCE2B78825}" type="pres">
      <dgm:prSet presAssocID="{06E9CFCB-C0D6-43DE-9284-39F96078AC2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3114B4A-E6BB-4B1A-B117-278443CE3E35}" type="pres">
      <dgm:prSet presAssocID="{6F4AFD3A-E960-4D02-A690-4EB910FB2016}" presName="spacer" presStyleCnt="0"/>
      <dgm:spPr/>
    </dgm:pt>
    <dgm:pt modelId="{8ED2A17F-2A01-4C81-BF8C-B15CAC75BFD4}" type="pres">
      <dgm:prSet presAssocID="{ECA78239-7CDB-45B2-AE15-3D5B34F14E4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74DE050-1257-484C-A8A3-2294633FE25F}" type="pres">
      <dgm:prSet presAssocID="{544365D7-F731-420D-B19C-AE614079AF27}" presName="spacer" presStyleCnt="0"/>
      <dgm:spPr/>
    </dgm:pt>
    <dgm:pt modelId="{4869CD98-0FDB-4D1A-AE34-E4FE8700B71D}" type="pres">
      <dgm:prSet presAssocID="{DD256CBE-B573-4E3A-89F3-7BAF2441825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D650BAD-33C2-48EA-98D0-44F7E30F933F}" type="pres">
      <dgm:prSet presAssocID="{558DC3D5-F829-40E4-AF8A-C6B975A20360}" presName="spacer" presStyleCnt="0"/>
      <dgm:spPr/>
    </dgm:pt>
    <dgm:pt modelId="{484A1041-DAC5-44D3-BE36-CF01A35C0AA6}" type="pres">
      <dgm:prSet presAssocID="{A93E7691-98AA-45BA-83B2-46C096519F2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FD821E8-BAA8-40DC-AF8C-462E4FB15B0A}" type="presOf" srcId="{A93E7691-98AA-45BA-83B2-46C096519F26}" destId="{484A1041-DAC5-44D3-BE36-CF01A35C0AA6}" srcOrd="0" destOrd="0" presId="urn:microsoft.com/office/officeart/2005/8/layout/vList2"/>
    <dgm:cxn modelId="{BAE26630-FC93-4F94-BD51-22B7ECD22D5B}" srcId="{E8F5A8FE-1CA7-4ABC-999C-DE8DCBA5D766}" destId="{ECA78239-7CDB-45B2-AE15-3D5B34F14E4B}" srcOrd="1" destOrd="0" parTransId="{22E8794C-776C-4DDB-ADDF-C396C86F9D6A}" sibTransId="{544365D7-F731-420D-B19C-AE614079AF27}"/>
    <dgm:cxn modelId="{292F7928-7247-420B-B100-D80D3BF8F9AC}" srcId="{E8F5A8FE-1CA7-4ABC-999C-DE8DCBA5D766}" destId="{A93E7691-98AA-45BA-83B2-46C096519F26}" srcOrd="3" destOrd="0" parTransId="{66246320-CF54-43F2-B86E-42C3B40B83D2}" sibTransId="{2E8B69DD-2D1B-4162-8B01-D6FA45601100}"/>
    <dgm:cxn modelId="{B28F2516-12DF-42D9-949E-B4EB5A68A70D}" type="presOf" srcId="{06E9CFCB-C0D6-43DE-9284-39F96078AC23}" destId="{2E1122BD-F82D-4E49-BE2D-AFBCE2B78825}" srcOrd="0" destOrd="0" presId="urn:microsoft.com/office/officeart/2005/8/layout/vList2"/>
    <dgm:cxn modelId="{D92A0011-A392-45E4-A847-36C57EA36FAC}" type="presOf" srcId="{DD256CBE-B573-4E3A-89F3-7BAF2441825E}" destId="{4869CD98-0FDB-4D1A-AE34-E4FE8700B71D}" srcOrd="0" destOrd="0" presId="urn:microsoft.com/office/officeart/2005/8/layout/vList2"/>
    <dgm:cxn modelId="{1B502216-4433-44DE-82B3-D65EBD7CAD0B}" srcId="{E8F5A8FE-1CA7-4ABC-999C-DE8DCBA5D766}" destId="{DD256CBE-B573-4E3A-89F3-7BAF2441825E}" srcOrd="2" destOrd="0" parTransId="{0BC61B72-2A74-45F2-AA45-F5B1B687AF15}" sibTransId="{558DC3D5-F829-40E4-AF8A-C6B975A20360}"/>
    <dgm:cxn modelId="{81E88085-41E7-4E6C-93E6-967EA1C31C2F}" srcId="{E8F5A8FE-1CA7-4ABC-999C-DE8DCBA5D766}" destId="{06E9CFCB-C0D6-43DE-9284-39F96078AC23}" srcOrd="0" destOrd="0" parTransId="{8A54AE90-6A74-45F5-9645-3858AF150DB1}" sibTransId="{6F4AFD3A-E960-4D02-A690-4EB910FB2016}"/>
    <dgm:cxn modelId="{B362AFA9-D1B2-4054-81CD-22FB1E5A7C27}" type="presOf" srcId="{ECA78239-7CDB-45B2-AE15-3D5B34F14E4B}" destId="{8ED2A17F-2A01-4C81-BF8C-B15CAC75BFD4}" srcOrd="0" destOrd="0" presId="urn:microsoft.com/office/officeart/2005/8/layout/vList2"/>
    <dgm:cxn modelId="{1BB0ADF3-8B5F-4ACF-B940-B6A4DF4FFB81}" type="presOf" srcId="{E8F5A8FE-1CA7-4ABC-999C-DE8DCBA5D766}" destId="{AEB0D23C-0403-4F69-8D61-A91091206565}" srcOrd="0" destOrd="0" presId="urn:microsoft.com/office/officeart/2005/8/layout/vList2"/>
    <dgm:cxn modelId="{5649E70D-02C5-4AAB-BDED-83F548A46E50}" type="presParOf" srcId="{AEB0D23C-0403-4F69-8D61-A91091206565}" destId="{2E1122BD-F82D-4E49-BE2D-AFBCE2B78825}" srcOrd="0" destOrd="0" presId="urn:microsoft.com/office/officeart/2005/8/layout/vList2"/>
    <dgm:cxn modelId="{632E6C02-1D30-4925-A5AA-E5420A2B491C}" type="presParOf" srcId="{AEB0D23C-0403-4F69-8D61-A91091206565}" destId="{E3114B4A-E6BB-4B1A-B117-278443CE3E35}" srcOrd="1" destOrd="0" presId="urn:microsoft.com/office/officeart/2005/8/layout/vList2"/>
    <dgm:cxn modelId="{755E905B-DCC5-48F0-92E6-39C66122C751}" type="presParOf" srcId="{AEB0D23C-0403-4F69-8D61-A91091206565}" destId="{8ED2A17F-2A01-4C81-BF8C-B15CAC75BFD4}" srcOrd="2" destOrd="0" presId="urn:microsoft.com/office/officeart/2005/8/layout/vList2"/>
    <dgm:cxn modelId="{F3AAB6FB-1E74-4451-BB08-9FFB2970635A}" type="presParOf" srcId="{AEB0D23C-0403-4F69-8D61-A91091206565}" destId="{F74DE050-1257-484C-A8A3-2294633FE25F}" srcOrd="3" destOrd="0" presId="urn:microsoft.com/office/officeart/2005/8/layout/vList2"/>
    <dgm:cxn modelId="{920BFB7A-32DC-40E8-AAD1-D55376586E53}" type="presParOf" srcId="{AEB0D23C-0403-4F69-8D61-A91091206565}" destId="{4869CD98-0FDB-4D1A-AE34-E4FE8700B71D}" srcOrd="4" destOrd="0" presId="urn:microsoft.com/office/officeart/2005/8/layout/vList2"/>
    <dgm:cxn modelId="{519639BB-1020-4DA1-B4C0-702D179D2E63}" type="presParOf" srcId="{AEB0D23C-0403-4F69-8D61-A91091206565}" destId="{5D650BAD-33C2-48EA-98D0-44F7E30F933F}" srcOrd="5" destOrd="0" presId="urn:microsoft.com/office/officeart/2005/8/layout/vList2"/>
    <dgm:cxn modelId="{B10AC1F1-48FB-46FA-B8BC-BA9F989A512A}" type="presParOf" srcId="{AEB0D23C-0403-4F69-8D61-A91091206565}" destId="{484A1041-DAC5-44D3-BE36-CF01A35C0AA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F35D62B-FAD0-4AF2-B916-DDB9EDA6A544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C5AD9CDB-26B5-4F6E-AD89-C5D9C8D9A1DF}">
      <dgm:prSet/>
      <dgm:spPr/>
      <dgm:t>
        <a:bodyPr/>
        <a:lstStyle/>
        <a:p>
          <a:pPr rtl="0"/>
          <a:r>
            <a:rPr lang="nl-NL" smtClean="0"/>
            <a:t>Bouw van DNA in animatie</a:t>
          </a:r>
          <a:endParaRPr lang="nl-NL"/>
        </a:p>
      </dgm:t>
    </dgm:pt>
    <dgm:pt modelId="{8AEE6BC0-C5A0-41D2-8CA2-BCA0F1141719}" type="parTrans" cxnId="{3DA19A07-A32C-4EFA-A972-4ACEED788300}">
      <dgm:prSet/>
      <dgm:spPr/>
      <dgm:t>
        <a:bodyPr/>
        <a:lstStyle/>
        <a:p>
          <a:endParaRPr lang="nl-NL"/>
        </a:p>
      </dgm:t>
    </dgm:pt>
    <dgm:pt modelId="{C0BB1DD1-BEE6-4451-9D06-E8700E24342E}" type="sibTrans" cxnId="{3DA19A07-A32C-4EFA-A972-4ACEED788300}">
      <dgm:prSet/>
      <dgm:spPr/>
      <dgm:t>
        <a:bodyPr/>
        <a:lstStyle/>
        <a:p>
          <a:endParaRPr lang="nl-NL"/>
        </a:p>
      </dgm:t>
    </dgm:pt>
    <dgm:pt modelId="{2C1C3C7A-70EC-406C-B407-E10D840667EC}" type="pres">
      <dgm:prSet presAssocID="{5F35D62B-FAD0-4AF2-B916-DDB9EDA6A5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68878BA-0C2E-464A-A405-7A50DA721D2F}" type="pres">
      <dgm:prSet presAssocID="{C5AD9CDB-26B5-4F6E-AD89-C5D9C8D9A1D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70BD99A-8672-4670-9C6F-565ED774E72F}" type="presOf" srcId="{C5AD9CDB-26B5-4F6E-AD89-C5D9C8D9A1DF}" destId="{368878BA-0C2E-464A-A405-7A50DA721D2F}" srcOrd="0" destOrd="0" presId="urn:microsoft.com/office/officeart/2005/8/layout/vList2"/>
    <dgm:cxn modelId="{A46B1511-933B-45D2-B0E3-6D1C239E1221}" type="presOf" srcId="{5F35D62B-FAD0-4AF2-B916-DDB9EDA6A544}" destId="{2C1C3C7A-70EC-406C-B407-E10D840667EC}" srcOrd="0" destOrd="0" presId="urn:microsoft.com/office/officeart/2005/8/layout/vList2"/>
    <dgm:cxn modelId="{3DA19A07-A32C-4EFA-A972-4ACEED788300}" srcId="{5F35D62B-FAD0-4AF2-B916-DDB9EDA6A544}" destId="{C5AD9CDB-26B5-4F6E-AD89-C5D9C8D9A1DF}" srcOrd="0" destOrd="0" parTransId="{8AEE6BC0-C5A0-41D2-8CA2-BCA0F1141719}" sibTransId="{C0BB1DD1-BEE6-4451-9D06-E8700E24342E}"/>
    <dgm:cxn modelId="{38EDBD1D-6C86-40EA-92B5-74D736763AE2}" type="presParOf" srcId="{2C1C3C7A-70EC-406C-B407-E10D840667EC}" destId="{368878BA-0C2E-464A-A405-7A50DA721D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D28A724-3AD5-4FF6-986F-2B27210D8715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35B914AE-C5D4-45DE-8EDC-8620AEE9140D}">
      <dgm:prSet/>
      <dgm:spPr/>
      <dgm:t>
        <a:bodyPr/>
        <a:lstStyle/>
        <a:p>
          <a:pPr algn="ctr" rtl="0"/>
          <a:r>
            <a:rPr lang="nl-NL" dirty="0" smtClean="0">
              <a:hlinkClick xmlns:r="http://schemas.openxmlformats.org/officeDocument/2006/relationships" r:id="rId1"/>
            </a:rPr>
            <a:t>Bouw en replicatie van DNA</a:t>
          </a:r>
          <a:endParaRPr lang="nl-NL" dirty="0"/>
        </a:p>
      </dgm:t>
    </dgm:pt>
    <dgm:pt modelId="{7B25CD23-1FB8-47A7-A27A-713371E81739}" type="parTrans" cxnId="{E9B5ECF5-F8D7-4B45-9DE0-69E1003CC309}">
      <dgm:prSet/>
      <dgm:spPr/>
      <dgm:t>
        <a:bodyPr/>
        <a:lstStyle/>
        <a:p>
          <a:endParaRPr lang="nl-NL"/>
        </a:p>
      </dgm:t>
    </dgm:pt>
    <dgm:pt modelId="{ADA9523C-FEFC-46C8-8996-5A846E7A6953}" type="sibTrans" cxnId="{E9B5ECF5-F8D7-4B45-9DE0-69E1003CC309}">
      <dgm:prSet/>
      <dgm:spPr/>
      <dgm:t>
        <a:bodyPr/>
        <a:lstStyle/>
        <a:p>
          <a:endParaRPr lang="nl-NL"/>
        </a:p>
      </dgm:t>
    </dgm:pt>
    <dgm:pt modelId="{ED943C35-527A-44A0-AA71-048CF14814CF}" type="pres">
      <dgm:prSet presAssocID="{8D28A724-3AD5-4FF6-986F-2B27210D87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38A9C81-422C-4DB0-98CA-F9682C0D4764}" type="pres">
      <dgm:prSet presAssocID="{35B914AE-C5D4-45DE-8EDC-8620AEE9140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DDD164B-8E84-4A3A-904B-C1E3177EB38E}" type="presOf" srcId="{8D28A724-3AD5-4FF6-986F-2B27210D8715}" destId="{ED943C35-527A-44A0-AA71-048CF14814CF}" srcOrd="0" destOrd="0" presId="urn:microsoft.com/office/officeart/2005/8/layout/vList2"/>
    <dgm:cxn modelId="{B8CDC2FC-33EA-4C49-8288-BE7B310672E2}" type="presOf" srcId="{35B914AE-C5D4-45DE-8EDC-8620AEE9140D}" destId="{B38A9C81-422C-4DB0-98CA-F9682C0D4764}" srcOrd="0" destOrd="0" presId="urn:microsoft.com/office/officeart/2005/8/layout/vList2"/>
    <dgm:cxn modelId="{E9B5ECF5-F8D7-4B45-9DE0-69E1003CC309}" srcId="{8D28A724-3AD5-4FF6-986F-2B27210D8715}" destId="{35B914AE-C5D4-45DE-8EDC-8620AEE9140D}" srcOrd="0" destOrd="0" parTransId="{7B25CD23-1FB8-47A7-A27A-713371E81739}" sibTransId="{ADA9523C-FEFC-46C8-8996-5A846E7A6953}"/>
    <dgm:cxn modelId="{1554CB82-61C6-4F95-A06C-AA6CC2C9A55E}" type="presParOf" srcId="{ED943C35-527A-44A0-AA71-048CF14814CF}" destId="{B38A9C81-422C-4DB0-98CA-F9682C0D47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0352B2-8902-4135-9452-F2784FCCADFB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1129FCCB-D763-41EE-A33B-E969D9147BD4}">
      <dgm:prSet/>
      <dgm:spPr/>
      <dgm:t>
        <a:bodyPr/>
        <a:lstStyle/>
        <a:p>
          <a:pPr algn="ctr" rtl="0"/>
          <a:r>
            <a:rPr lang="nl-NL" dirty="0" smtClean="0"/>
            <a:t>Paragraaf 1 De structuur van DNA</a:t>
          </a:r>
          <a:endParaRPr lang="nl-NL" dirty="0"/>
        </a:p>
      </dgm:t>
    </dgm:pt>
    <dgm:pt modelId="{C1543081-4376-455B-9262-74ADF1BFE8F8}" type="parTrans" cxnId="{4F95FE69-207A-4E44-9FAA-A4509937A8A3}">
      <dgm:prSet/>
      <dgm:spPr/>
      <dgm:t>
        <a:bodyPr/>
        <a:lstStyle/>
        <a:p>
          <a:endParaRPr lang="nl-NL"/>
        </a:p>
      </dgm:t>
    </dgm:pt>
    <dgm:pt modelId="{D572F835-2500-4DE1-8AA5-250CB4A9C799}" type="sibTrans" cxnId="{4F95FE69-207A-4E44-9FAA-A4509937A8A3}">
      <dgm:prSet/>
      <dgm:spPr/>
      <dgm:t>
        <a:bodyPr/>
        <a:lstStyle/>
        <a:p>
          <a:endParaRPr lang="nl-NL"/>
        </a:p>
      </dgm:t>
    </dgm:pt>
    <dgm:pt modelId="{7E435B96-D483-401B-8FC2-F338695D3318}" type="pres">
      <dgm:prSet presAssocID="{370352B2-8902-4135-9452-F2784FCCAD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42AA06C-4127-4952-8A9A-B3D5071A3AD6}" type="pres">
      <dgm:prSet presAssocID="{1129FCCB-D763-41EE-A33B-E969D9147BD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F95FE69-207A-4E44-9FAA-A4509937A8A3}" srcId="{370352B2-8902-4135-9452-F2784FCCADFB}" destId="{1129FCCB-D763-41EE-A33B-E969D9147BD4}" srcOrd="0" destOrd="0" parTransId="{C1543081-4376-455B-9262-74ADF1BFE8F8}" sibTransId="{D572F835-2500-4DE1-8AA5-250CB4A9C799}"/>
    <dgm:cxn modelId="{60D72A94-6480-4463-A332-B4801B786D32}" type="presOf" srcId="{1129FCCB-D763-41EE-A33B-E969D9147BD4}" destId="{042AA06C-4127-4952-8A9A-B3D5071A3AD6}" srcOrd="0" destOrd="0" presId="urn:microsoft.com/office/officeart/2005/8/layout/vList2"/>
    <dgm:cxn modelId="{511E40BD-0520-4624-B160-BE273795F9A6}" type="presOf" srcId="{370352B2-8902-4135-9452-F2784FCCADFB}" destId="{7E435B96-D483-401B-8FC2-F338695D3318}" srcOrd="0" destOrd="0" presId="urn:microsoft.com/office/officeart/2005/8/layout/vList2"/>
    <dgm:cxn modelId="{9BB5D4D1-3AF1-4498-8EFD-FC5F3F252994}" type="presParOf" srcId="{7E435B96-D483-401B-8FC2-F338695D3318}" destId="{042AA06C-4127-4952-8A9A-B3D5071A3A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CC441A-0C7D-4BF3-827A-1BFE513D906B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D4C4735B-E2E4-4AF1-8B2B-ABD0B800DA72}">
      <dgm:prSet/>
      <dgm:spPr/>
      <dgm:t>
        <a:bodyPr/>
        <a:lstStyle/>
        <a:p>
          <a:pPr rtl="0"/>
          <a:r>
            <a:rPr lang="nl-NL" dirty="0" smtClean="0"/>
            <a:t>Elke groep spaart voor 18 december</a:t>
          </a:r>
          <a:endParaRPr lang="nl-NL" dirty="0"/>
        </a:p>
      </dgm:t>
    </dgm:pt>
    <dgm:pt modelId="{FBF7EB02-ABA9-4E82-B0FB-4034CFA9DA55}" type="parTrans" cxnId="{5AA67FC5-624F-4419-B9F1-9D63ADF3F424}">
      <dgm:prSet/>
      <dgm:spPr/>
      <dgm:t>
        <a:bodyPr/>
        <a:lstStyle/>
        <a:p>
          <a:endParaRPr lang="nl-NL"/>
        </a:p>
      </dgm:t>
    </dgm:pt>
    <dgm:pt modelId="{A6375EEF-8E0F-48AE-A2E4-3C4F7FB9D0C2}" type="sibTrans" cxnId="{5AA67FC5-624F-4419-B9F1-9D63ADF3F424}">
      <dgm:prSet/>
      <dgm:spPr/>
      <dgm:t>
        <a:bodyPr/>
        <a:lstStyle/>
        <a:p>
          <a:endParaRPr lang="nl-NL"/>
        </a:p>
      </dgm:t>
    </dgm:pt>
    <dgm:pt modelId="{F29FA0E6-93C6-42F4-AE00-CC3B954A2C44}" type="pres">
      <dgm:prSet presAssocID="{8CCC441A-0C7D-4BF3-827A-1BFE513D90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2C8162E-9723-40D1-AD89-C11CF668DD7E}" type="pres">
      <dgm:prSet presAssocID="{D4C4735B-E2E4-4AF1-8B2B-ABD0B800DA7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AA67FC5-624F-4419-B9F1-9D63ADF3F424}" srcId="{8CCC441A-0C7D-4BF3-827A-1BFE513D906B}" destId="{D4C4735B-E2E4-4AF1-8B2B-ABD0B800DA72}" srcOrd="0" destOrd="0" parTransId="{FBF7EB02-ABA9-4E82-B0FB-4034CFA9DA55}" sibTransId="{A6375EEF-8E0F-48AE-A2E4-3C4F7FB9D0C2}"/>
    <dgm:cxn modelId="{6BECF7AA-4094-4335-A3D8-F14D5B948BAA}" type="presOf" srcId="{8CCC441A-0C7D-4BF3-827A-1BFE513D906B}" destId="{F29FA0E6-93C6-42F4-AE00-CC3B954A2C44}" srcOrd="0" destOrd="0" presId="urn:microsoft.com/office/officeart/2005/8/layout/vList2"/>
    <dgm:cxn modelId="{10AAB18A-3C5F-40B6-82FF-3B1ABC992017}" type="presOf" srcId="{D4C4735B-E2E4-4AF1-8B2B-ABD0B800DA72}" destId="{E2C8162E-9723-40D1-AD89-C11CF668DD7E}" srcOrd="0" destOrd="0" presId="urn:microsoft.com/office/officeart/2005/8/layout/vList2"/>
    <dgm:cxn modelId="{4E7AFD53-BDE3-48AD-A303-510FB815D406}" type="presParOf" srcId="{F29FA0E6-93C6-42F4-AE00-CC3B954A2C44}" destId="{E2C8162E-9723-40D1-AD89-C11CF668DD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EBB390-FDE2-4CC2-850B-2E71BE87EF5A}" type="doc">
      <dgm:prSet loTypeId="urn:microsoft.com/office/officeart/2005/8/layout/p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83AB5365-FF1E-4E12-B02D-B960E41B656C}">
      <dgm:prSet/>
      <dgm:spPr/>
      <dgm:t>
        <a:bodyPr/>
        <a:lstStyle/>
        <a:p>
          <a:pPr rtl="0"/>
          <a:r>
            <a:rPr lang="nl-NL" b="1" smtClean="0"/>
            <a:t>20 Coca Cola blikjes</a:t>
          </a:r>
          <a:endParaRPr lang="nl-NL" b="1"/>
        </a:p>
      </dgm:t>
    </dgm:pt>
    <dgm:pt modelId="{31E0937A-9322-4D7F-95B4-982B59AED967}" type="parTrans" cxnId="{19434851-F03A-49EA-A4E7-5F0BCE91D95C}">
      <dgm:prSet/>
      <dgm:spPr/>
      <dgm:t>
        <a:bodyPr/>
        <a:lstStyle/>
        <a:p>
          <a:endParaRPr lang="nl-NL" b="1"/>
        </a:p>
      </dgm:t>
    </dgm:pt>
    <dgm:pt modelId="{11E356F2-E2BA-437F-A350-E22044E2FD25}" type="sibTrans" cxnId="{19434851-F03A-49EA-A4E7-5F0BCE91D95C}">
      <dgm:prSet/>
      <dgm:spPr/>
      <dgm:t>
        <a:bodyPr/>
        <a:lstStyle/>
        <a:p>
          <a:endParaRPr lang="nl-NL" b="1"/>
        </a:p>
      </dgm:t>
    </dgm:pt>
    <dgm:pt modelId="{E1AA2504-E18B-4E05-B6A1-5B49899FA183}">
      <dgm:prSet/>
      <dgm:spPr/>
      <dgm:t>
        <a:bodyPr/>
        <a:lstStyle/>
        <a:p>
          <a:pPr rtl="0"/>
          <a:r>
            <a:rPr lang="nl-NL" b="1" smtClean="0"/>
            <a:t>20 Sprite blikjes</a:t>
          </a:r>
          <a:endParaRPr lang="nl-NL" b="1"/>
        </a:p>
      </dgm:t>
    </dgm:pt>
    <dgm:pt modelId="{FC3A364B-7A9A-4FDB-ACD7-C2D8BEEB6FCD}" type="parTrans" cxnId="{907A57B8-AB9D-4FC9-B5DF-C09632B662B7}">
      <dgm:prSet/>
      <dgm:spPr/>
      <dgm:t>
        <a:bodyPr/>
        <a:lstStyle/>
        <a:p>
          <a:endParaRPr lang="nl-NL" b="1"/>
        </a:p>
      </dgm:t>
    </dgm:pt>
    <dgm:pt modelId="{F2F9BC7B-11A0-42AC-ABB8-904642C19785}" type="sibTrans" cxnId="{907A57B8-AB9D-4FC9-B5DF-C09632B662B7}">
      <dgm:prSet/>
      <dgm:spPr/>
      <dgm:t>
        <a:bodyPr/>
        <a:lstStyle/>
        <a:p>
          <a:endParaRPr lang="nl-NL" b="1"/>
        </a:p>
      </dgm:t>
    </dgm:pt>
    <dgm:pt modelId="{B462FC96-EE3F-4B68-BE91-5CE8BA627113}">
      <dgm:prSet/>
      <dgm:spPr/>
      <dgm:t>
        <a:bodyPr/>
        <a:lstStyle/>
        <a:p>
          <a:pPr rtl="0"/>
          <a:r>
            <a:rPr lang="nl-NL" b="1" smtClean="0"/>
            <a:t>20 Coca Cola flesjes (0,5 l)</a:t>
          </a:r>
          <a:endParaRPr lang="nl-NL" b="1"/>
        </a:p>
      </dgm:t>
    </dgm:pt>
    <dgm:pt modelId="{4A2E635E-076A-479F-BFC4-A86C17365BFC}" type="parTrans" cxnId="{CB820D24-41EC-4E80-BC04-6678F8B0A006}">
      <dgm:prSet/>
      <dgm:spPr/>
      <dgm:t>
        <a:bodyPr/>
        <a:lstStyle/>
        <a:p>
          <a:endParaRPr lang="nl-NL" b="1"/>
        </a:p>
      </dgm:t>
    </dgm:pt>
    <dgm:pt modelId="{CA08DC12-892C-44F0-AE4A-A12314966091}" type="sibTrans" cxnId="{CB820D24-41EC-4E80-BC04-6678F8B0A006}">
      <dgm:prSet/>
      <dgm:spPr/>
      <dgm:t>
        <a:bodyPr/>
        <a:lstStyle/>
        <a:p>
          <a:endParaRPr lang="nl-NL" b="1"/>
        </a:p>
      </dgm:t>
    </dgm:pt>
    <dgm:pt modelId="{6D771361-5411-4192-920C-12FDCEFBC153}">
      <dgm:prSet/>
      <dgm:spPr/>
      <dgm:t>
        <a:bodyPr/>
        <a:lstStyle/>
        <a:p>
          <a:pPr rtl="0"/>
          <a:r>
            <a:rPr lang="nl-NL" b="1" smtClean="0"/>
            <a:t>60 rode doppen van Coca Cola Flessen</a:t>
          </a:r>
          <a:endParaRPr lang="nl-NL" b="1"/>
        </a:p>
      </dgm:t>
    </dgm:pt>
    <dgm:pt modelId="{BAB0DB94-2B55-487E-8C14-C8AB90F0C7A9}" type="parTrans" cxnId="{C6E773FA-FDD4-4373-9446-FEA2C83C64CC}">
      <dgm:prSet/>
      <dgm:spPr/>
      <dgm:t>
        <a:bodyPr/>
        <a:lstStyle/>
        <a:p>
          <a:endParaRPr lang="nl-NL" b="1"/>
        </a:p>
      </dgm:t>
    </dgm:pt>
    <dgm:pt modelId="{D86FD328-C9F3-4A22-9EE4-9BA7E0C724D9}" type="sibTrans" cxnId="{C6E773FA-FDD4-4373-9446-FEA2C83C64CC}">
      <dgm:prSet/>
      <dgm:spPr/>
      <dgm:t>
        <a:bodyPr/>
        <a:lstStyle/>
        <a:p>
          <a:endParaRPr lang="nl-NL" b="1"/>
        </a:p>
      </dgm:t>
    </dgm:pt>
    <dgm:pt modelId="{8A41C9F5-899F-4105-A4CE-5EF14C579951}">
      <dgm:prSet/>
      <dgm:spPr/>
      <dgm:t>
        <a:bodyPr/>
        <a:lstStyle/>
        <a:p>
          <a:pPr rtl="0"/>
          <a:r>
            <a:rPr lang="nl-NL" b="1" smtClean="0"/>
            <a:t>10 plastic flessen Fanta of ander merk</a:t>
          </a:r>
          <a:endParaRPr lang="nl-NL" b="1"/>
        </a:p>
      </dgm:t>
    </dgm:pt>
    <dgm:pt modelId="{FB2702C9-B3F3-4308-9C85-FD5E9E1CEDD0}" type="parTrans" cxnId="{2ABAC618-818A-48C8-86D7-7B0C638C76B7}">
      <dgm:prSet/>
      <dgm:spPr/>
      <dgm:t>
        <a:bodyPr/>
        <a:lstStyle/>
        <a:p>
          <a:endParaRPr lang="nl-NL" b="1"/>
        </a:p>
      </dgm:t>
    </dgm:pt>
    <dgm:pt modelId="{2ECBFFDE-EBD8-4DAE-A7FA-5BD20AE84CBE}" type="sibTrans" cxnId="{2ABAC618-818A-48C8-86D7-7B0C638C76B7}">
      <dgm:prSet/>
      <dgm:spPr/>
      <dgm:t>
        <a:bodyPr/>
        <a:lstStyle/>
        <a:p>
          <a:endParaRPr lang="nl-NL" b="1"/>
        </a:p>
      </dgm:t>
    </dgm:pt>
    <dgm:pt modelId="{186CE5D7-6A3B-4B2D-9BE4-77CC6E1793D2}">
      <dgm:prSet/>
      <dgm:spPr/>
      <dgm:t>
        <a:bodyPr/>
        <a:lstStyle/>
        <a:p>
          <a:pPr rtl="0"/>
          <a:r>
            <a:rPr lang="nl-NL" b="1" smtClean="0"/>
            <a:t>20 oranje doppen van Fanta of ander merk</a:t>
          </a:r>
          <a:endParaRPr lang="nl-NL" b="1"/>
        </a:p>
      </dgm:t>
    </dgm:pt>
    <dgm:pt modelId="{46D2EBF2-0A82-4CBF-91AA-0879B7B215F6}" type="parTrans" cxnId="{E6C282FC-D287-4957-9EBE-C5498854A47A}">
      <dgm:prSet/>
      <dgm:spPr/>
      <dgm:t>
        <a:bodyPr/>
        <a:lstStyle/>
        <a:p>
          <a:endParaRPr lang="nl-NL" b="1"/>
        </a:p>
      </dgm:t>
    </dgm:pt>
    <dgm:pt modelId="{B4FB800C-B9D1-471D-9EAA-9BC89F8EA661}" type="sibTrans" cxnId="{E6C282FC-D287-4957-9EBE-C5498854A47A}">
      <dgm:prSet/>
      <dgm:spPr/>
      <dgm:t>
        <a:bodyPr/>
        <a:lstStyle/>
        <a:p>
          <a:endParaRPr lang="nl-NL" b="1"/>
        </a:p>
      </dgm:t>
    </dgm:pt>
    <dgm:pt modelId="{5726B401-1F5A-4433-8D31-AE8F35A9FF23}" type="pres">
      <dgm:prSet presAssocID="{CDEBB390-FDE2-4CC2-850B-2E71BE87EF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797A7EC-C2CA-416C-B288-0C4151B94829}" type="pres">
      <dgm:prSet presAssocID="{CDEBB390-FDE2-4CC2-850B-2E71BE87EF5A}" presName="bkgdShp" presStyleLbl="alignAccFollowNode1" presStyleIdx="0" presStyleCnt="1"/>
      <dgm:spPr/>
    </dgm:pt>
    <dgm:pt modelId="{12068CE3-DEAF-4E64-BD33-DB0745BFCA5D}" type="pres">
      <dgm:prSet presAssocID="{CDEBB390-FDE2-4CC2-850B-2E71BE87EF5A}" presName="linComp" presStyleCnt="0"/>
      <dgm:spPr/>
    </dgm:pt>
    <dgm:pt modelId="{79C740E4-8CE9-4222-918C-AD6E3DE92D87}" type="pres">
      <dgm:prSet presAssocID="{83AB5365-FF1E-4E12-B02D-B960E41B656C}" presName="compNode" presStyleCnt="0"/>
      <dgm:spPr/>
    </dgm:pt>
    <dgm:pt modelId="{574CFB36-E481-4E45-AD70-39BF2B08FAC1}" type="pres">
      <dgm:prSet presAssocID="{83AB5365-FF1E-4E12-B02D-B960E41B656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ECEAD87-8219-4047-AE8E-7C5DE090954B}" type="pres">
      <dgm:prSet presAssocID="{83AB5365-FF1E-4E12-B02D-B960E41B656C}" presName="invisiNode" presStyleLbl="node1" presStyleIdx="0" presStyleCnt="6"/>
      <dgm:spPr/>
    </dgm:pt>
    <dgm:pt modelId="{6B48C8D8-62DA-45E1-843B-4AF181A76E53}" type="pres">
      <dgm:prSet presAssocID="{83AB5365-FF1E-4E12-B02D-B960E41B656C}" presName="imagNode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47C11C4-5C0B-4E43-8AE9-96F108339ED0}" type="pres">
      <dgm:prSet presAssocID="{11E356F2-E2BA-437F-A350-E22044E2FD25}" presName="sibTrans" presStyleLbl="sibTrans2D1" presStyleIdx="0" presStyleCnt="0"/>
      <dgm:spPr/>
      <dgm:t>
        <a:bodyPr/>
        <a:lstStyle/>
        <a:p>
          <a:endParaRPr lang="nl-NL"/>
        </a:p>
      </dgm:t>
    </dgm:pt>
    <dgm:pt modelId="{2C4E55CB-AA81-4831-BB6E-C8146C55D57D}" type="pres">
      <dgm:prSet presAssocID="{E1AA2504-E18B-4E05-B6A1-5B49899FA183}" presName="compNode" presStyleCnt="0"/>
      <dgm:spPr/>
    </dgm:pt>
    <dgm:pt modelId="{C3D91517-8A7D-4ED8-AA6E-FA480CB9BE25}" type="pres">
      <dgm:prSet presAssocID="{E1AA2504-E18B-4E05-B6A1-5B49899FA18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1CCE5D0-CCC9-4433-B28A-F72B21DC765F}" type="pres">
      <dgm:prSet presAssocID="{E1AA2504-E18B-4E05-B6A1-5B49899FA183}" presName="invisiNode" presStyleLbl="node1" presStyleIdx="1" presStyleCnt="6"/>
      <dgm:spPr/>
    </dgm:pt>
    <dgm:pt modelId="{320D4B64-FD46-4A4D-9938-359D146C75F7}" type="pres">
      <dgm:prSet presAssocID="{E1AA2504-E18B-4E05-B6A1-5B49899FA183}" presName="imagNode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D4B883D-E9B1-4BA2-BCB0-018C0F98FFD5}" type="pres">
      <dgm:prSet presAssocID="{F2F9BC7B-11A0-42AC-ABB8-904642C19785}" presName="sibTrans" presStyleLbl="sibTrans2D1" presStyleIdx="0" presStyleCnt="0"/>
      <dgm:spPr/>
      <dgm:t>
        <a:bodyPr/>
        <a:lstStyle/>
        <a:p>
          <a:endParaRPr lang="nl-NL"/>
        </a:p>
      </dgm:t>
    </dgm:pt>
    <dgm:pt modelId="{830BE59D-9858-4EE9-8230-6A1986879FDE}" type="pres">
      <dgm:prSet presAssocID="{B462FC96-EE3F-4B68-BE91-5CE8BA627113}" presName="compNode" presStyleCnt="0"/>
      <dgm:spPr/>
    </dgm:pt>
    <dgm:pt modelId="{67C22210-4111-4FC2-9530-78785AE31B50}" type="pres">
      <dgm:prSet presAssocID="{B462FC96-EE3F-4B68-BE91-5CE8BA62711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3F14100-5E25-4263-8E35-4E6EC3A3079D}" type="pres">
      <dgm:prSet presAssocID="{B462FC96-EE3F-4B68-BE91-5CE8BA627113}" presName="invisiNode" presStyleLbl="node1" presStyleIdx="2" presStyleCnt="6"/>
      <dgm:spPr/>
    </dgm:pt>
    <dgm:pt modelId="{8F3F0922-EEED-4D9F-9602-EC8A13829201}" type="pres">
      <dgm:prSet presAssocID="{B462FC96-EE3F-4B68-BE91-5CE8BA627113}" presName="imagNode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703C978-22DE-4487-9AA4-C70980F241AA}" type="pres">
      <dgm:prSet presAssocID="{CA08DC12-892C-44F0-AE4A-A12314966091}" presName="sibTrans" presStyleLbl="sibTrans2D1" presStyleIdx="0" presStyleCnt="0"/>
      <dgm:spPr/>
      <dgm:t>
        <a:bodyPr/>
        <a:lstStyle/>
        <a:p>
          <a:endParaRPr lang="nl-NL"/>
        </a:p>
      </dgm:t>
    </dgm:pt>
    <dgm:pt modelId="{071B0617-5ED0-456E-8E9A-D983D94A8A0A}" type="pres">
      <dgm:prSet presAssocID="{6D771361-5411-4192-920C-12FDCEFBC153}" presName="compNode" presStyleCnt="0"/>
      <dgm:spPr/>
    </dgm:pt>
    <dgm:pt modelId="{45C4DCF7-ACE3-4581-860E-2FA28DD9B02B}" type="pres">
      <dgm:prSet presAssocID="{6D771361-5411-4192-920C-12FDCEFBC15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4D2262E-81A9-4615-9198-33E3F265A7E3}" type="pres">
      <dgm:prSet presAssocID="{6D771361-5411-4192-920C-12FDCEFBC153}" presName="invisiNode" presStyleLbl="node1" presStyleIdx="3" presStyleCnt="6"/>
      <dgm:spPr/>
    </dgm:pt>
    <dgm:pt modelId="{1B378AD2-7A30-4F52-9781-52C9F07E9BA9}" type="pres">
      <dgm:prSet presAssocID="{6D771361-5411-4192-920C-12FDCEFBC153}" presName="imagNode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4EB33BF-4E79-4E08-94EF-952795B84398}" type="pres">
      <dgm:prSet presAssocID="{D86FD328-C9F3-4A22-9EE4-9BA7E0C724D9}" presName="sibTrans" presStyleLbl="sibTrans2D1" presStyleIdx="0" presStyleCnt="0"/>
      <dgm:spPr/>
      <dgm:t>
        <a:bodyPr/>
        <a:lstStyle/>
        <a:p>
          <a:endParaRPr lang="nl-NL"/>
        </a:p>
      </dgm:t>
    </dgm:pt>
    <dgm:pt modelId="{B9739C4E-9589-4E48-BA97-CE60AA95C630}" type="pres">
      <dgm:prSet presAssocID="{8A41C9F5-899F-4105-A4CE-5EF14C579951}" presName="compNode" presStyleCnt="0"/>
      <dgm:spPr/>
    </dgm:pt>
    <dgm:pt modelId="{B99C58A1-AE63-4305-94AE-1F214FF94852}" type="pres">
      <dgm:prSet presAssocID="{8A41C9F5-899F-4105-A4CE-5EF14C57995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46FDF86-9F46-4468-8AEB-A4294CF4AC57}" type="pres">
      <dgm:prSet presAssocID="{8A41C9F5-899F-4105-A4CE-5EF14C579951}" presName="invisiNode" presStyleLbl="node1" presStyleIdx="4" presStyleCnt="6"/>
      <dgm:spPr/>
    </dgm:pt>
    <dgm:pt modelId="{85DF500B-9865-4CD9-859C-5397F9841E12}" type="pres">
      <dgm:prSet presAssocID="{8A41C9F5-899F-4105-A4CE-5EF14C579951}" presName="imagNode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18D2424E-70DF-4E9A-9EE6-61048C1A87B5}" type="pres">
      <dgm:prSet presAssocID="{2ECBFFDE-EBD8-4DAE-A7FA-5BD20AE84CBE}" presName="sibTrans" presStyleLbl="sibTrans2D1" presStyleIdx="0" presStyleCnt="0"/>
      <dgm:spPr/>
      <dgm:t>
        <a:bodyPr/>
        <a:lstStyle/>
        <a:p>
          <a:endParaRPr lang="nl-NL"/>
        </a:p>
      </dgm:t>
    </dgm:pt>
    <dgm:pt modelId="{79F7289D-B24D-4411-8C4B-D30505B61E62}" type="pres">
      <dgm:prSet presAssocID="{186CE5D7-6A3B-4B2D-9BE4-77CC6E1793D2}" presName="compNode" presStyleCnt="0"/>
      <dgm:spPr/>
    </dgm:pt>
    <dgm:pt modelId="{4C4A53C6-C9FC-4C8D-AF76-4E4AE290617E}" type="pres">
      <dgm:prSet presAssocID="{186CE5D7-6A3B-4B2D-9BE4-77CC6E1793D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A720B6C-F3E4-4A6C-83E7-0645809BBDF9}" type="pres">
      <dgm:prSet presAssocID="{186CE5D7-6A3B-4B2D-9BE4-77CC6E1793D2}" presName="invisiNode" presStyleLbl="node1" presStyleIdx="5" presStyleCnt="6"/>
      <dgm:spPr/>
    </dgm:pt>
    <dgm:pt modelId="{0BCAF395-7944-4252-92EC-85D00697DE1D}" type="pres">
      <dgm:prSet presAssocID="{186CE5D7-6A3B-4B2D-9BE4-77CC6E1793D2}" presName="imagNode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19434851-F03A-49EA-A4E7-5F0BCE91D95C}" srcId="{CDEBB390-FDE2-4CC2-850B-2E71BE87EF5A}" destId="{83AB5365-FF1E-4E12-B02D-B960E41B656C}" srcOrd="0" destOrd="0" parTransId="{31E0937A-9322-4D7F-95B4-982B59AED967}" sibTransId="{11E356F2-E2BA-437F-A350-E22044E2FD25}"/>
    <dgm:cxn modelId="{907A57B8-AB9D-4FC9-B5DF-C09632B662B7}" srcId="{CDEBB390-FDE2-4CC2-850B-2E71BE87EF5A}" destId="{E1AA2504-E18B-4E05-B6A1-5B49899FA183}" srcOrd="1" destOrd="0" parTransId="{FC3A364B-7A9A-4FDB-ACD7-C2D8BEEB6FCD}" sibTransId="{F2F9BC7B-11A0-42AC-ABB8-904642C19785}"/>
    <dgm:cxn modelId="{069D344B-8694-4B95-A4A6-F96DB9BE1A48}" type="presOf" srcId="{CDEBB390-FDE2-4CC2-850B-2E71BE87EF5A}" destId="{5726B401-1F5A-4433-8D31-AE8F35A9FF23}" srcOrd="0" destOrd="0" presId="urn:microsoft.com/office/officeart/2005/8/layout/pList2"/>
    <dgm:cxn modelId="{C061BD81-BA21-4BAE-9EBF-4FE8E5E03295}" type="presOf" srcId="{6D771361-5411-4192-920C-12FDCEFBC153}" destId="{45C4DCF7-ACE3-4581-860E-2FA28DD9B02B}" srcOrd="0" destOrd="0" presId="urn:microsoft.com/office/officeart/2005/8/layout/pList2"/>
    <dgm:cxn modelId="{166FF81B-DE5F-46E2-8ABB-AB71A71B2C9E}" type="presOf" srcId="{83AB5365-FF1E-4E12-B02D-B960E41B656C}" destId="{574CFB36-E481-4E45-AD70-39BF2B08FAC1}" srcOrd="0" destOrd="0" presId="urn:microsoft.com/office/officeart/2005/8/layout/pList2"/>
    <dgm:cxn modelId="{76B37E47-964E-4DFB-8B01-0A679ACAFDED}" type="presOf" srcId="{2ECBFFDE-EBD8-4DAE-A7FA-5BD20AE84CBE}" destId="{18D2424E-70DF-4E9A-9EE6-61048C1A87B5}" srcOrd="0" destOrd="0" presId="urn:microsoft.com/office/officeart/2005/8/layout/pList2"/>
    <dgm:cxn modelId="{BAD7F0CF-0FC3-4B27-83CE-147EEA4A796E}" type="presOf" srcId="{E1AA2504-E18B-4E05-B6A1-5B49899FA183}" destId="{C3D91517-8A7D-4ED8-AA6E-FA480CB9BE25}" srcOrd="0" destOrd="0" presId="urn:microsoft.com/office/officeart/2005/8/layout/pList2"/>
    <dgm:cxn modelId="{8C2D8A69-DBE5-4477-AD3D-CA9EC63E70D1}" type="presOf" srcId="{F2F9BC7B-11A0-42AC-ABB8-904642C19785}" destId="{6D4B883D-E9B1-4BA2-BCB0-018C0F98FFD5}" srcOrd="0" destOrd="0" presId="urn:microsoft.com/office/officeart/2005/8/layout/pList2"/>
    <dgm:cxn modelId="{E6C282FC-D287-4957-9EBE-C5498854A47A}" srcId="{CDEBB390-FDE2-4CC2-850B-2E71BE87EF5A}" destId="{186CE5D7-6A3B-4B2D-9BE4-77CC6E1793D2}" srcOrd="5" destOrd="0" parTransId="{46D2EBF2-0A82-4CBF-91AA-0879B7B215F6}" sibTransId="{B4FB800C-B9D1-471D-9EAA-9BC89F8EA661}"/>
    <dgm:cxn modelId="{63806A89-1DA6-4CA7-8129-621B5D331ACE}" type="presOf" srcId="{B462FC96-EE3F-4B68-BE91-5CE8BA627113}" destId="{67C22210-4111-4FC2-9530-78785AE31B50}" srcOrd="0" destOrd="0" presId="urn:microsoft.com/office/officeart/2005/8/layout/pList2"/>
    <dgm:cxn modelId="{2ABAC618-818A-48C8-86D7-7B0C638C76B7}" srcId="{CDEBB390-FDE2-4CC2-850B-2E71BE87EF5A}" destId="{8A41C9F5-899F-4105-A4CE-5EF14C579951}" srcOrd="4" destOrd="0" parTransId="{FB2702C9-B3F3-4308-9C85-FD5E9E1CEDD0}" sibTransId="{2ECBFFDE-EBD8-4DAE-A7FA-5BD20AE84CBE}"/>
    <dgm:cxn modelId="{97E302F4-3AF3-4509-9AB8-903BBF0CEB96}" type="presOf" srcId="{11E356F2-E2BA-437F-A350-E22044E2FD25}" destId="{C47C11C4-5C0B-4E43-8AE9-96F108339ED0}" srcOrd="0" destOrd="0" presId="urn:microsoft.com/office/officeart/2005/8/layout/pList2"/>
    <dgm:cxn modelId="{C6E773FA-FDD4-4373-9446-FEA2C83C64CC}" srcId="{CDEBB390-FDE2-4CC2-850B-2E71BE87EF5A}" destId="{6D771361-5411-4192-920C-12FDCEFBC153}" srcOrd="3" destOrd="0" parTransId="{BAB0DB94-2B55-487E-8C14-C8AB90F0C7A9}" sibTransId="{D86FD328-C9F3-4A22-9EE4-9BA7E0C724D9}"/>
    <dgm:cxn modelId="{67E5529D-5C73-4AE9-B19E-240AE988D99A}" type="presOf" srcId="{186CE5D7-6A3B-4B2D-9BE4-77CC6E1793D2}" destId="{4C4A53C6-C9FC-4C8D-AF76-4E4AE290617E}" srcOrd="0" destOrd="0" presId="urn:microsoft.com/office/officeart/2005/8/layout/pList2"/>
    <dgm:cxn modelId="{CB820D24-41EC-4E80-BC04-6678F8B0A006}" srcId="{CDEBB390-FDE2-4CC2-850B-2E71BE87EF5A}" destId="{B462FC96-EE3F-4B68-BE91-5CE8BA627113}" srcOrd="2" destOrd="0" parTransId="{4A2E635E-076A-479F-BFC4-A86C17365BFC}" sibTransId="{CA08DC12-892C-44F0-AE4A-A12314966091}"/>
    <dgm:cxn modelId="{FA0B2EEA-3759-42D1-9E9A-0F2E5E70C662}" type="presOf" srcId="{8A41C9F5-899F-4105-A4CE-5EF14C579951}" destId="{B99C58A1-AE63-4305-94AE-1F214FF94852}" srcOrd="0" destOrd="0" presId="urn:microsoft.com/office/officeart/2005/8/layout/pList2"/>
    <dgm:cxn modelId="{B31AB9F8-AAF8-4DD8-95F5-F1ACB021519B}" type="presOf" srcId="{CA08DC12-892C-44F0-AE4A-A12314966091}" destId="{9703C978-22DE-4487-9AA4-C70980F241AA}" srcOrd="0" destOrd="0" presId="urn:microsoft.com/office/officeart/2005/8/layout/pList2"/>
    <dgm:cxn modelId="{8DCDC38D-C16D-4A43-B0E1-9BA169A7E517}" type="presOf" srcId="{D86FD328-C9F3-4A22-9EE4-9BA7E0C724D9}" destId="{C4EB33BF-4E79-4E08-94EF-952795B84398}" srcOrd="0" destOrd="0" presId="urn:microsoft.com/office/officeart/2005/8/layout/pList2"/>
    <dgm:cxn modelId="{0C684C8F-0DF9-40B6-AF7F-FACF8F4EE9BC}" type="presParOf" srcId="{5726B401-1F5A-4433-8D31-AE8F35A9FF23}" destId="{B797A7EC-C2CA-416C-B288-0C4151B94829}" srcOrd="0" destOrd="0" presId="urn:microsoft.com/office/officeart/2005/8/layout/pList2"/>
    <dgm:cxn modelId="{7C012270-7464-4B91-9B16-DF4BAED4E731}" type="presParOf" srcId="{5726B401-1F5A-4433-8D31-AE8F35A9FF23}" destId="{12068CE3-DEAF-4E64-BD33-DB0745BFCA5D}" srcOrd="1" destOrd="0" presId="urn:microsoft.com/office/officeart/2005/8/layout/pList2"/>
    <dgm:cxn modelId="{9A8E8D34-EBB5-42E4-B5ED-EFDA8BB40574}" type="presParOf" srcId="{12068CE3-DEAF-4E64-BD33-DB0745BFCA5D}" destId="{79C740E4-8CE9-4222-918C-AD6E3DE92D87}" srcOrd="0" destOrd="0" presId="urn:microsoft.com/office/officeart/2005/8/layout/pList2"/>
    <dgm:cxn modelId="{66D2900C-7068-4955-B783-6204082AB8C3}" type="presParOf" srcId="{79C740E4-8CE9-4222-918C-AD6E3DE92D87}" destId="{574CFB36-E481-4E45-AD70-39BF2B08FAC1}" srcOrd="0" destOrd="0" presId="urn:microsoft.com/office/officeart/2005/8/layout/pList2"/>
    <dgm:cxn modelId="{6ECB6B2D-4A0C-437C-8857-F0A9F3779728}" type="presParOf" srcId="{79C740E4-8CE9-4222-918C-AD6E3DE92D87}" destId="{1ECEAD87-8219-4047-AE8E-7C5DE090954B}" srcOrd="1" destOrd="0" presId="urn:microsoft.com/office/officeart/2005/8/layout/pList2"/>
    <dgm:cxn modelId="{E6AF5027-53CB-4D3F-AE6E-2B9E409CBEA1}" type="presParOf" srcId="{79C740E4-8CE9-4222-918C-AD6E3DE92D87}" destId="{6B48C8D8-62DA-45E1-843B-4AF181A76E53}" srcOrd="2" destOrd="0" presId="urn:microsoft.com/office/officeart/2005/8/layout/pList2"/>
    <dgm:cxn modelId="{ACDD852F-0580-4B5E-B854-1ED43265B97A}" type="presParOf" srcId="{12068CE3-DEAF-4E64-BD33-DB0745BFCA5D}" destId="{C47C11C4-5C0B-4E43-8AE9-96F108339ED0}" srcOrd="1" destOrd="0" presId="urn:microsoft.com/office/officeart/2005/8/layout/pList2"/>
    <dgm:cxn modelId="{AEB151D9-E244-483F-B71B-862835C15721}" type="presParOf" srcId="{12068CE3-DEAF-4E64-BD33-DB0745BFCA5D}" destId="{2C4E55CB-AA81-4831-BB6E-C8146C55D57D}" srcOrd="2" destOrd="0" presId="urn:microsoft.com/office/officeart/2005/8/layout/pList2"/>
    <dgm:cxn modelId="{97CC7AAF-00F5-4D32-93CF-975144C6AE96}" type="presParOf" srcId="{2C4E55CB-AA81-4831-BB6E-C8146C55D57D}" destId="{C3D91517-8A7D-4ED8-AA6E-FA480CB9BE25}" srcOrd="0" destOrd="0" presId="urn:microsoft.com/office/officeart/2005/8/layout/pList2"/>
    <dgm:cxn modelId="{827CDDA7-7434-4A39-B3DF-CEA2ED34059C}" type="presParOf" srcId="{2C4E55CB-AA81-4831-BB6E-C8146C55D57D}" destId="{E1CCE5D0-CCC9-4433-B28A-F72B21DC765F}" srcOrd="1" destOrd="0" presId="urn:microsoft.com/office/officeart/2005/8/layout/pList2"/>
    <dgm:cxn modelId="{0522BB28-5CF6-44F1-BD98-26825BA30867}" type="presParOf" srcId="{2C4E55CB-AA81-4831-BB6E-C8146C55D57D}" destId="{320D4B64-FD46-4A4D-9938-359D146C75F7}" srcOrd="2" destOrd="0" presId="urn:microsoft.com/office/officeart/2005/8/layout/pList2"/>
    <dgm:cxn modelId="{1FBE81F6-3F80-46C0-8F7D-3882D5FAA9A1}" type="presParOf" srcId="{12068CE3-DEAF-4E64-BD33-DB0745BFCA5D}" destId="{6D4B883D-E9B1-4BA2-BCB0-018C0F98FFD5}" srcOrd="3" destOrd="0" presId="urn:microsoft.com/office/officeart/2005/8/layout/pList2"/>
    <dgm:cxn modelId="{9ECC41E2-EAAB-40C9-AB24-05AB6D44B37B}" type="presParOf" srcId="{12068CE3-DEAF-4E64-BD33-DB0745BFCA5D}" destId="{830BE59D-9858-4EE9-8230-6A1986879FDE}" srcOrd="4" destOrd="0" presId="urn:microsoft.com/office/officeart/2005/8/layout/pList2"/>
    <dgm:cxn modelId="{89D2499B-AE75-436B-A42F-8C89D6903709}" type="presParOf" srcId="{830BE59D-9858-4EE9-8230-6A1986879FDE}" destId="{67C22210-4111-4FC2-9530-78785AE31B50}" srcOrd="0" destOrd="0" presId="urn:microsoft.com/office/officeart/2005/8/layout/pList2"/>
    <dgm:cxn modelId="{81557E49-E889-49BD-B352-C9DC60C02BBC}" type="presParOf" srcId="{830BE59D-9858-4EE9-8230-6A1986879FDE}" destId="{C3F14100-5E25-4263-8E35-4E6EC3A3079D}" srcOrd="1" destOrd="0" presId="urn:microsoft.com/office/officeart/2005/8/layout/pList2"/>
    <dgm:cxn modelId="{DA46A194-5F6D-4EA0-97B0-47E4DEFAE881}" type="presParOf" srcId="{830BE59D-9858-4EE9-8230-6A1986879FDE}" destId="{8F3F0922-EEED-4D9F-9602-EC8A13829201}" srcOrd="2" destOrd="0" presId="urn:microsoft.com/office/officeart/2005/8/layout/pList2"/>
    <dgm:cxn modelId="{E1845BAF-1E7D-4000-A3C2-080B28BC3589}" type="presParOf" srcId="{12068CE3-DEAF-4E64-BD33-DB0745BFCA5D}" destId="{9703C978-22DE-4487-9AA4-C70980F241AA}" srcOrd="5" destOrd="0" presId="urn:microsoft.com/office/officeart/2005/8/layout/pList2"/>
    <dgm:cxn modelId="{0910CF3E-B537-42CC-8ED8-AA5D5F85DD1F}" type="presParOf" srcId="{12068CE3-DEAF-4E64-BD33-DB0745BFCA5D}" destId="{071B0617-5ED0-456E-8E9A-D983D94A8A0A}" srcOrd="6" destOrd="0" presId="urn:microsoft.com/office/officeart/2005/8/layout/pList2"/>
    <dgm:cxn modelId="{179A64CA-5685-48F7-83A2-27DD03FC856F}" type="presParOf" srcId="{071B0617-5ED0-456E-8E9A-D983D94A8A0A}" destId="{45C4DCF7-ACE3-4581-860E-2FA28DD9B02B}" srcOrd="0" destOrd="0" presId="urn:microsoft.com/office/officeart/2005/8/layout/pList2"/>
    <dgm:cxn modelId="{0684B95A-BE8D-4FFD-BC8A-7214A9D64068}" type="presParOf" srcId="{071B0617-5ED0-456E-8E9A-D983D94A8A0A}" destId="{44D2262E-81A9-4615-9198-33E3F265A7E3}" srcOrd="1" destOrd="0" presId="urn:microsoft.com/office/officeart/2005/8/layout/pList2"/>
    <dgm:cxn modelId="{C056C8D2-CDA8-41C6-A43D-9BC0CF641EF2}" type="presParOf" srcId="{071B0617-5ED0-456E-8E9A-D983D94A8A0A}" destId="{1B378AD2-7A30-4F52-9781-52C9F07E9BA9}" srcOrd="2" destOrd="0" presId="urn:microsoft.com/office/officeart/2005/8/layout/pList2"/>
    <dgm:cxn modelId="{5657102E-392D-462F-AC38-14B07A0A79A0}" type="presParOf" srcId="{12068CE3-DEAF-4E64-BD33-DB0745BFCA5D}" destId="{C4EB33BF-4E79-4E08-94EF-952795B84398}" srcOrd="7" destOrd="0" presId="urn:microsoft.com/office/officeart/2005/8/layout/pList2"/>
    <dgm:cxn modelId="{FCB76D8F-A9A5-49B7-8597-7167D415BE63}" type="presParOf" srcId="{12068CE3-DEAF-4E64-BD33-DB0745BFCA5D}" destId="{B9739C4E-9589-4E48-BA97-CE60AA95C630}" srcOrd="8" destOrd="0" presId="urn:microsoft.com/office/officeart/2005/8/layout/pList2"/>
    <dgm:cxn modelId="{07DDCF13-6E9B-44B3-BC35-B07D9F7C7BD6}" type="presParOf" srcId="{B9739C4E-9589-4E48-BA97-CE60AA95C630}" destId="{B99C58A1-AE63-4305-94AE-1F214FF94852}" srcOrd="0" destOrd="0" presId="urn:microsoft.com/office/officeart/2005/8/layout/pList2"/>
    <dgm:cxn modelId="{28D2F2BD-DA2F-49E0-AF34-8EC21AFA5378}" type="presParOf" srcId="{B9739C4E-9589-4E48-BA97-CE60AA95C630}" destId="{546FDF86-9F46-4468-8AEB-A4294CF4AC57}" srcOrd="1" destOrd="0" presId="urn:microsoft.com/office/officeart/2005/8/layout/pList2"/>
    <dgm:cxn modelId="{C1000839-0A05-40D6-A5F3-CF123AB1FA68}" type="presParOf" srcId="{B9739C4E-9589-4E48-BA97-CE60AA95C630}" destId="{85DF500B-9865-4CD9-859C-5397F9841E12}" srcOrd="2" destOrd="0" presId="urn:microsoft.com/office/officeart/2005/8/layout/pList2"/>
    <dgm:cxn modelId="{675D2E54-24AE-422A-9AA5-E6CB8EAA15FB}" type="presParOf" srcId="{12068CE3-DEAF-4E64-BD33-DB0745BFCA5D}" destId="{18D2424E-70DF-4E9A-9EE6-61048C1A87B5}" srcOrd="9" destOrd="0" presId="urn:microsoft.com/office/officeart/2005/8/layout/pList2"/>
    <dgm:cxn modelId="{58AB40E2-B2D5-47B4-81CD-401D6554525B}" type="presParOf" srcId="{12068CE3-DEAF-4E64-BD33-DB0745BFCA5D}" destId="{79F7289D-B24D-4411-8C4B-D30505B61E62}" srcOrd="10" destOrd="0" presId="urn:microsoft.com/office/officeart/2005/8/layout/pList2"/>
    <dgm:cxn modelId="{E96489C8-1A8C-416B-A129-31B065CDB545}" type="presParOf" srcId="{79F7289D-B24D-4411-8C4B-D30505B61E62}" destId="{4C4A53C6-C9FC-4C8D-AF76-4E4AE290617E}" srcOrd="0" destOrd="0" presId="urn:microsoft.com/office/officeart/2005/8/layout/pList2"/>
    <dgm:cxn modelId="{F923911D-0332-480D-9CCF-25AD7146A1FF}" type="presParOf" srcId="{79F7289D-B24D-4411-8C4B-D30505B61E62}" destId="{5A720B6C-F3E4-4A6C-83E7-0645809BBDF9}" srcOrd="1" destOrd="0" presId="urn:microsoft.com/office/officeart/2005/8/layout/pList2"/>
    <dgm:cxn modelId="{56B5A124-9D99-46D7-9606-09B733F4D7AA}" type="presParOf" srcId="{79F7289D-B24D-4411-8C4B-D30505B61E62}" destId="{0BCAF395-7944-4252-92EC-85D00697DE1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9DC226-85F5-4513-826D-A43F13CCE2D1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9C475D7F-3665-48D4-BE3C-8704DF0FFD03}">
      <dgm:prSet/>
      <dgm:spPr/>
      <dgm:t>
        <a:bodyPr/>
        <a:lstStyle/>
        <a:p>
          <a:pPr algn="ctr" rtl="0"/>
          <a:r>
            <a:rPr lang="nl-NL" smtClean="0"/>
            <a:t>DNA in de cel</a:t>
          </a:r>
          <a:endParaRPr lang="nl-NL"/>
        </a:p>
      </dgm:t>
    </dgm:pt>
    <dgm:pt modelId="{2314BF61-DD46-46CD-854F-10869766DAC9}" type="parTrans" cxnId="{ED0F5522-CDCC-476C-9CEA-3DE01CF0DEC8}">
      <dgm:prSet/>
      <dgm:spPr/>
      <dgm:t>
        <a:bodyPr/>
        <a:lstStyle/>
        <a:p>
          <a:endParaRPr lang="nl-NL"/>
        </a:p>
      </dgm:t>
    </dgm:pt>
    <dgm:pt modelId="{5CCDCBD0-79D9-415E-AA0F-0D5D4B190F69}" type="sibTrans" cxnId="{ED0F5522-CDCC-476C-9CEA-3DE01CF0DEC8}">
      <dgm:prSet/>
      <dgm:spPr/>
      <dgm:t>
        <a:bodyPr/>
        <a:lstStyle/>
        <a:p>
          <a:endParaRPr lang="nl-NL"/>
        </a:p>
      </dgm:t>
    </dgm:pt>
    <dgm:pt modelId="{412E507B-6267-4A40-B157-06629589A083}" type="pres">
      <dgm:prSet presAssocID="{F89DC226-85F5-4513-826D-A43F13CCE2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81C22E8-9A6D-441F-87E0-7F4A5095A147}" type="pres">
      <dgm:prSet presAssocID="{9C475D7F-3665-48D4-BE3C-8704DF0FFD0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D2D393E-8DF9-4EE5-9389-53CE148EA685}" type="presOf" srcId="{9C475D7F-3665-48D4-BE3C-8704DF0FFD03}" destId="{881C22E8-9A6D-441F-87E0-7F4A5095A147}" srcOrd="0" destOrd="0" presId="urn:microsoft.com/office/officeart/2005/8/layout/vList2"/>
    <dgm:cxn modelId="{ED0F5522-CDCC-476C-9CEA-3DE01CF0DEC8}" srcId="{F89DC226-85F5-4513-826D-A43F13CCE2D1}" destId="{9C475D7F-3665-48D4-BE3C-8704DF0FFD03}" srcOrd="0" destOrd="0" parTransId="{2314BF61-DD46-46CD-854F-10869766DAC9}" sibTransId="{5CCDCBD0-79D9-415E-AA0F-0D5D4B190F69}"/>
    <dgm:cxn modelId="{CE6509BE-0C1C-4051-A3C3-ED51B058BB83}" type="presOf" srcId="{F89DC226-85F5-4513-826D-A43F13CCE2D1}" destId="{412E507B-6267-4A40-B157-06629589A083}" srcOrd="0" destOrd="0" presId="urn:microsoft.com/office/officeart/2005/8/layout/vList2"/>
    <dgm:cxn modelId="{B52893BD-AE54-4563-94DA-F6450271DED9}" type="presParOf" srcId="{412E507B-6267-4A40-B157-06629589A083}" destId="{881C22E8-9A6D-441F-87E0-7F4A5095A1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3F081E-9917-48BD-BF8C-04F69C24715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D62A57F6-399A-4D6B-87A9-A97C3714F2D4}">
      <dgm:prSet/>
      <dgm:spPr/>
      <dgm:t>
        <a:bodyPr/>
        <a:lstStyle/>
        <a:p>
          <a:pPr algn="ctr" rtl="0"/>
          <a:r>
            <a:rPr lang="nl-NL" dirty="0" smtClean="0"/>
            <a:t>Celkern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chromosoom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DNA + eiwit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DNA-molecuul</a:t>
          </a:r>
          <a:endParaRPr lang="nl-NL" dirty="0"/>
        </a:p>
      </dgm:t>
    </dgm:pt>
    <dgm:pt modelId="{C47DF9CC-2057-4420-9C24-A421096A3A6B}" type="parTrans" cxnId="{9C35C1C7-2EE3-4DA7-8DFB-17A5C7E0F7EA}">
      <dgm:prSet/>
      <dgm:spPr/>
      <dgm:t>
        <a:bodyPr/>
        <a:lstStyle/>
        <a:p>
          <a:endParaRPr lang="nl-NL"/>
        </a:p>
      </dgm:t>
    </dgm:pt>
    <dgm:pt modelId="{5EEC9D2F-B1EE-46C9-8D23-FB8E631E1C74}" type="sibTrans" cxnId="{9C35C1C7-2EE3-4DA7-8DFB-17A5C7E0F7EA}">
      <dgm:prSet/>
      <dgm:spPr/>
      <dgm:t>
        <a:bodyPr/>
        <a:lstStyle/>
        <a:p>
          <a:endParaRPr lang="nl-NL"/>
        </a:p>
      </dgm:t>
    </dgm:pt>
    <dgm:pt modelId="{9A2C2A98-47D5-4C17-B6CE-B8BA79FD6E6E}" type="pres">
      <dgm:prSet presAssocID="{9A3F081E-9917-48BD-BF8C-04F69C2471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145B8FB-06AC-485F-BE06-5D615CEBE529}" type="pres">
      <dgm:prSet presAssocID="{D62A57F6-399A-4D6B-87A9-A97C3714F2D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C35C1C7-2EE3-4DA7-8DFB-17A5C7E0F7EA}" srcId="{9A3F081E-9917-48BD-BF8C-04F69C247154}" destId="{D62A57F6-399A-4D6B-87A9-A97C3714F2D4}" srcOrd="0" destOrd="0" parTransId="{C47DF9CC-2057-4420-9C24-A421096A3A6B}" sibTransId="{5EEC9D2F-B1EE-46C9-8D23-FB8E631E1C74}"/>
    <dgm:cxn modelId="{BCEF79B5-AB90-4F8A-9004-6B264149E754}" type="presOf" srcId="{9A3F081E-9917-48BD-BF8C-04F69C247154}" destId="{9A2C2A98-47D5-4C17-B6CE-B8BA79FD6E6E}" srcOrd="0" destOrd="0" presId="urn:microsoft.com/office/officeart/2005/8/layout/vList2"/>
    <dgm:cxn modelId="{761B5853-7728-4985-8F72-5546AFBB9CC9}" type="presOf" srcId="{D62A57F6-399A-4D6B-87A9-A97C3714F2D4}" destId="{4145B8FB-06AC-485F-BE06-5D615CEBE529}" srcOrd="0" destOrd="0" presId="urn:microsoft.com/office/officeart/2005/8/layout/vList2"/>
    <dgm:cxn modelId="{15FE87DB-7009-48DD-90FB-45E6A26B670D}" type="presParOf" srcId="{9A2C2A98-47D5-4C17-B6CE-B8BA79FD6E6E}" destId="{4145B8FB-06AC-485F-BE06-5D615CEBE5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2F031D-2C55-418F-A6B0-779408927BD5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105CE408-92C9-4942-A06B-1364A55C0722}">
      <dgm:prSet/>
      <dgm:spPr/>
      <dgm:t>
        <a:bodyPr/>
        <a:lstStyle/>
        <a:p>
          <a:pPr algn="ctr" rtl="0"/>
          <a:r>
            <a:rPr lang="nl-NL" smtClean="0"/>
            <a:t>DNA in de cel</a:t>
          </a:r>
          <a:endParaRPr lang="nl-NL"/>
        </a:p>
      </dgm:t>
    </dgm:pt>
    <dgm:pt modelId="{2F146DC8-F5C7-4DA4-8507-83031DFC87A3}" type="parTrans" cxnId="{C304C55B-2CE5-404F-B867-9A666B2BEEC8}">
      <dgm:prSet/>
      <dgm:spPr/>
      <dgm:t>
        <a:bodyPr/>
        <a:lstStyle/>
        <a:p>
          <a:endParaRPr lang="nl-NL"/>
        </a:p>
      </dgm:t>
    </dgm:pt>
    <dgm:pt modelId="{FAEB075D-CBAF-4DA9-8DB1-6A56192451DA}" type="sibTrans" cxnId="{C304C55B-2CE5-404F-B867-9A666B2BEEC8}">
      <dgm:prSet/>
      <dgm:spPr/>
      <dgm:t>
        <a:bodyPr/>
        <a:lstStyle/>
        <a:p>
          <a:endParaRPr lang="nl-NL"/>
        </a:p>
      </dgm:t>
    </dgm:pt>
    <dgm:pt modelId="{FF2FE514-37B6-4D07-83D7-0696F61C7CB8}" type="pres">
      <dgm:prSet presAssocID="{092F031D-2C55-418F-A6B0-779408927B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2FC70A9-0876-4780-B8BB-5CF72A98EA76}" type="pres">
      <dgm:prSet presAssocID="{105CE408-92C9-4942-A06B-1364A55C072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304C55B-2CE5-404F-B867-9A666B2BEEC8}" srcId="{092F031D-2C55-418F-A6B0-779408927BD5}" destId="{105CE408-92C9-4942-A06B-1364A55C0722}" srcOrd="0" destOrd="0" parTransId="{2F146DC8-F5C7-4DA4-8507-83031DFC87A3}" sibTransId="{FAEB075D-CBAF-4DA9-8DB1-6A56192451DA}"/>
    <dgm:cxn modelId="{47D739D5-7034-427E-A272-845A9EA67D39}" type="presOf" srcId="{105CE408-92C9-4942-A06B-1364A55C0722}" destId="{C2FC70A9-0876-4780-B8BB-5CF72A98EA76}" srcOrd="0" destOrd="0" presId="urn:microsoft.com/office/officeart/2005/8/layout/vList2"/>
    <dgm:cxn modelId="{0430C23C-2C49-4A24-B957-D641C55BC6BC}" type="presOf" srcId="{092F031D-2C55-418F-A6B0-779408927BD5}" destId="{FF2FE514-37B6-4D07-83D7-0696F61C7CB8}" srcOrd="0" destOrd="0" presId="urn:microsoft.com/office/officeart/2005/8/layout/vList2"/>
    <dgm:cxn modelId="{31BF6474-23E8-4B34-92C5-AFA925ACF63E}" type="presParOf" srcId="{FF2FE514-37B6-4D07-83D7-0696F61C7CB8}" destId="{C2FC70A9-0876-4780-B8BB-5CF72A98EA7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C4AD27-DA9D-4BF1-9FBF-8FC7F89DEEE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36BFBAFD-BCB3-4981-8456-1B10A72ED76D}">
      <dgm:prSet/>
      <dgm:spPr/>
      <dgm:t>
        <a:bodyPr/>
        <a:lstStyle/>
        <a:p>
          <a:pPr algn="ctr" rtl="0"/>
          <a:r>
            <a:rPr lang="nl-NL" smtClean="0"/>
            <a:t>Erfelijk materiaal in de celkern: chromatine</a:t>
          </a:r>
          <a:endParaRPr lang="nl-NL"/>
        </a:p>
      </dgm:t>
    </dgm:pt>
    <dgm:pt modelId="{57542D9C-58B5-4741-B0E5-0EF7A22F0692}" type="parTrans" cxnId="{82AC4238-85FB-465F-A93B-B2EF898AE638}">
      <dgm:prSet/>
      <dgm:spPr/>
      <dgm:t>
        <a:bodyPr/>
        <a:lstStyle/>
        <a:p>
          <a:pPr algn="ctr"/>
          <a:endParaRPr lang="nl-NL"/>
        </a:p>
      </dgm:t>
    </dgm:pt>
    <dgm:pt modelId="{4730A046-AB0C-462D-9062-8D46347FDA98}" type="sibTrans" cxnId="{82AC4238-85FB-465F-A93B-B2EF898AE638}">
      <dgm:prSet/>
      <dgm:spPr/>
      <dgm:t>
        <a:bodyPr/>
        <a:lstStyle/>
        <a:p>
          <a:pPr algn="ctr"/>
          <a:endParaRPr lang="nl-NL"/>
        </a:p>
      </dgm:t>
    </dgm:pt>
    <dgm:pt modelId="{418DE255-C513-40E8-B9EC-E27EE6D08D9D}">
      <dgm:prSet/>
      <dgm:spPr/>
      <dgm:t>
        <a:bodyPr/>
        <a:lstStyle/>
        <a:p>
          <a:pPr algn="ctr" rtl="0"/>
          <a:r>
            <a:rPr lang="nl-NL" smtClean="0"/>
            <a:t>Chromatine = DNA + histonen (eiwit)</a:t>
          </a:r>
          <a:endParaRPr lang="nl-NL"/>
        </a:p>
      </dgm:t>
    </dgm:pt>
    <dgm:pt modelId="{83ECFE38-EC2E-4895-840B-95EDF3C9E500}" type="parTrans" cxnId="{A768BF2B-51A9-40FB-930F-02D0AEEBFA3C}">
      <dgm:prSet/>
      <dgm:spPr/>
      <dgm:t>
        <a:bodyPr/>
        <a:lstStyle/>
        <a:p>
          <a:pPr algn="ctr"/>
          <a:endParaRPr lang="nl-NL"/>
        </a:p>
      </dgm:t>
    </dgm:pt>
    <dgm:pt modelId="{2F42D93F-B0DF-4AD2-BAC4-8FAC775260A1}" type="sibTrans" cxnId="{A768BF2B-51A9-40FB-930F-02D0AEEBFA3C}">
      <dgm:prSet/>
      <dgm:spPr/>
      <dgm:t>
        <a:bodyPr/>
        <a:lstStyle/>
        <a:p>
          <a:pPr algn="ctr"/>
          <a:endParaRPr lang="nl-NL"/>
        </a:p>
      </dgm:t>
    </dgm:pt>
    <dgm:pt modelId="{D81B54CC-9EA2-45CE-85B3-FC84033F6AFF}">
      <dgm:prSet/>
      <dgm:spPr/>
      <dgm:t>
        <a:bodyPr/>
        <a:lstStyle/>
        <a:p>
          <a:pPr algn="ctr" rtl="0"/>
          <a:r>
            <a:rPr lang="nl-NL" smtClean="0"/>
            <a:t>Nucleosomen: plek waar DNA zich om histonen windt</a:t>
          </a:r>
          <a:endParaRPr lang="nl-NL"/>
        </a:p>
      </dgm:t>
    </dgm:pt>
    <dgm:pt modelId="{A72F5963-865E-497D-B00C-94519FFC5E8A}" type="parTrans" cxnId="{B4858625-D776-41F7-93F1-D11BBD4F2CF8}">
      <dgm:prSet/>
      <dgm:spPr/>
      <dgm:t>
        <a:bodyPr/>
        <a:lstStyle/>
        <a:p>
          <a:pPr algn="ctr"/>
          <a:endParaRPr lang="nl-NL"/>
        </a:p>
      </dgm:t>
    </dgm:pt>
    <dgm:pt modelId="{8DC3C3F2-49C8-495A-8548-43E9A4C5AF65}" type="sibTrans" cxnId="{B4858625-D776-41F7-93F1-D11BBD4F2CF8}">
      <dgm:prSet/>
      <dgm:spPr/>
      <dgm:t>
        <a:bodyPr/>
        <a:lstStyle/>
        <a:p>
          <a:pPr algn="ctr"/>
          <a:endParaRPr lang="nl-NL"/>
        </a:p>
      </dgm:t>
    </dgm:pt>
    <dgm:pt modelId="{3EFCEBA6-B0F1-42C8-881C-A2E96F2926D2}">
      <dgm:prSet/>
      <dgm:spPr/>
      <dgm:t>
        <a:bodyPr/>
        <a:lstStyle/>
        <a:p>
          <a:pPr algn="ctr" rtl="0"/>
          <a:r>
            <a:rPr lang="nl-NL" dirty="0" smtClean="0"/>
            <a:t>Doel oprollen: molecuul van 2 m past in de kern</a:t>
          </a:r>
          <a:endParaRPr lang="nl-NL" dirty="0"/>
        </a:p>
      </dgm:t>
    </dgm:pt>
    <dgm:pt modelId="{0565E7AE-B575-4A37-B8D8-FEA0DD74C15C}" type="parTrans" cxnId="{1053AEEA-CE39-4F54-B377-B237B83BE9BF}">
      <dgm:prSet/>
      <dgm:spPr/>
      <dgm:t>
        <a:bodyPr/>
        <a:lstStyle/>
        <a:p>
          <a:pPr algn="ctr"/>
          <a:endParaRPr lang="nl-NL"/>
        </a:p>
      </dgm:t>
    </dgm:pt>
    <dgm:pt modelId="{5EA01CFB-DFB1-45A4-B554-9770D2BC6047}" type="sibTrans" cxnId="{1053AEEA-CE39-4F54-B377-B237B83BE9BF}">
      <dgm:prSet/>
      <dgm:spPr/>
      <dgm:t>
        <a:bodyPr/>
        <a:lstStyle/>
        <a:p>
          <a:pPr algn="ctr"/>
          <a:endParaRPr lang="nl-NL"/>
        </a:p>
      </dgm:t>
    </dgm:pt>
    <dgm:pt modelId="{EE96E7D2-68BE-4E51-8AA9-E12B50A21307}">
      <dgm:prSet/>
      <dgm:spPr/>
      <dgm:t>
        <a:bodyPr/>
        <a:lstStyle/>
        <a:p>
          <a:pPr algn="ctr" rtl="0"/>
          <a:r>
            <a:rPr lang="nl-NL" smtClean="0"/>
            <a:t>Doel oprollen: DNA-materiaal is afgeschermd</a:t>
          </a:r>
          <a:endParaRPr lang="nl-NL"/>
        </a:p>
      </dgm:t>
    </dgm:pt>
    <dgm:pt modelId="{97620302-FED5-4CF4-B53B-A7BADDBD72AE}" type="parTrans" cxnId="{DB488DEB-5F4B-448D-A509-1BD910DFC269}">
      <dgm:prSet/>
      <dgm:spPr/>
      <dgm:t>
        <a:bodyPr/>
        <a:lstStyle/>
        <a:p>
          <a:pPr algn="ctr"/>
          <a:endParaRPr lang="nl-NL"/>
        </a:p>
      </dgm:t>
    </dgm:pt>
    <dgm:pt modelId="{228F79C0-66B0-4CE7-9F84-5A13BBCE7773}" type="sibTrans" cxnId="{DB488DEB-5F4B-448D-A509-1BD910DFC269}">
      <dgm:prSet/>
      <dgm:spPr/>
      <dgm:t>
        <a:bodyPr/>
        <a:lstStyle/>
        <a:p>
          <a:pPr algn="ctr"/>
          <a:endParaRPr lang="nl-NL"/>
        </a:p>
      </dgm:t>
    </dgm:pt>
    <dgm:pt modelId="{1A8771CD-6182-4439-9802-966AAC529769}">
      <dgm:prSet/>
      <dgm:spPr/>
      <dgm:t>
        <a:bodyPr/>
        <a:lstStyle/>
        <a:p>
          <a:pPr algn="ctr" rtl="0"/>
          <a:r>
            <a:rPr lang="nl-NL" smtClean="0"/>
            <a:t>Actieve delen DNA: euchromatine (afgerold)</a:t>
          </a:r>
          <a:endParaRPr lang="nl-NL"/>
        </a:p>
      </dgm:t>
    </dgm:pt>
    <dgm:pt modelId="{626600AD-92FB-44FC-B8C0-1D6D864572C1}" type="parTrans" cxnId="{FEB21A92-D44F-4248-A6B1-3294E6ED94D8}">
      <dgm:prSet/>
      <dgm:spPr/>
      <dgm:t>
        <a:bodyPr/>
        <a:lstStyle/>
        <a:p>
          <a:pPr algn="ctr"/>
          <a:endParaRPr lang="nl-NL"/>
        </a:p>
      </dgm:t>
    </dgm:pt>
    <dgm:pt modelId="{D88D48A0-1E91-48AD-A189-88F28BB63DF1}" type="sibTrans" cxnId="{FEB21A92-D44F-4248-A6B1-3294E6ED94D8}">
      <dgm:prSet/>
      <dgm:spPr/>
      <dgm:t>
        <a:bodyPr/>
        <a:lstStyle/>
        <a:p>
          <a:pPr algn="ctr"/>
          <a:endParaRPr lang="nl-NL"/>
        </a:p>
      </dgm:t>
    </dgm:pt>
    <dgm:pt modelId="{0A028881-07AB-45F5-A8A1-EBDCDCE985BA}">
      <dgm:prSet/>
      <dgm:spPr/>
      <dgm:t>
        <a:bodyPr/>
        <a:lstStyle/>
        <a:p>
          <a:pPr algn="ctr" rtl="0"/>
          <a:r>
            <a:rPr lang="nl-NL" smtClean="0"/>
            <a:t>Inactieve delen DNA: heterochromatine (opgerold)</a:t>
          </a:r>
          <a:endParaRPr lang="nl-NL"/>
        </a:p>
      </dgm:t>
    </dgm:pt>
    <dgm:pt modelId="{4CBE18F4-0E56-4479-9A6E-8D8EF0387360}" type="parTrans" cxnId="{B36A44FA-AD78-4A11-99F6-5D6AD24CD0AD}">
      <dgm:prSet/>
      <dgm:spPr/>
      <dgm:t>
        <a:bodyPr/>
        <a:lstStyle/>
        <a:p>
          <a:pPr algn="ctr"/>
          <a:endParaRPr lang="nl-NL"/>
        </a:p>
      </dgm:t>
    </dgm:pt>
    <dgm:pt modelId="{98EAE6DD-DA3D-4BF9-A81B-61F264A55D98}" type="sibTrans" cxnId="{B36A44FA-AD78-4A11-99F6-5D6AD24CD0AD}">
      <dgm:prSet/>
      <dgm:spPr/>
      <dgm:t>
        <a:bodyPr/>
        <a:lstStyle/>
        <a:p>
          <a:pPr algn="ctr"/>
          <a:endParaRPr lang="nl-NL"/>
        </a:p>
      </dgm:t>
    </dgm:pt>
    <dgm:pt modelId="{DC2447F6-05B4-4AA8-977D-66C2C36B534D}">
      <dgm:prSet/>
      <dgm:spPr/>
      <dgm:t>
        <a:bodyPr/>
        <a:lstStyle/>
        <a:p>
          <a:pPr algn="ctr" rtl="0"/>
          <a:r>
            <a:rPr lang="nl-NL" smtClean="0"/>
            <a:t>Chromosomen: sterk gespiraliseerd chromatine</a:t>
          </a:r>
          <a:endParaRPr lang="nl-NL"/>
        </a:p>
      </dgm:t>
    </dgm:pt>
    <dgm:pt modelId="{A15FE02B-0731-4EE9-B7A5-9EB3B0ECA6CE}" type="parTrans" cxnId="{8EA82294-F53C-4374-AF45-9455AE86AEA7}">
      <dgm:prSet/>
      <dgm:spPr/>
      <dgm:t>
        <a:bodyPr/>
        <a:lstStyle/>
        <a:p>
          <a:pPr algn="ctr"/>
          <a:endParaRPr lang="nl-NL"/>
        </a:p>
      </dgm:t>
    </dgm:pt>
    <dgm:pt modelId="{F21D25FC-4091-4658-9017-0B68B46574BD}" type="sibTrans" cxnId="{8EA82294-F53C-4374-AF45-9455AE86AEA7}">
      <dgm:prSet/>
      <dgm:spPr/>
      <dgm:t>
        <a:bodyPr/>
        <a:lstStyle/>
        <a:p>
          <a:pPr algn="ctr"/>
          <a:endParaRPr lang="nl-NL"/>
        </a:p>
      </dgm:t>
    </dgm:pt>
    <dgm:pt modelId="{46DED4B2-CF4D-4969-BE14-15257814C0F1}" type="pres">
      <dgm:prSet presAssocID="{F2C4AD27-DA9D-4BF1-9FBF-8FC7F89DEE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A9E6B31-2FBC-433B-A162-106207BBFBCB}" type="pres">
      <dgm:prSet presAssocID="{36BFBAFD-BCB3-4981-8456-1B10A72ED76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5D52951-A8F0-4479-A104-71645162EAE7}" type="pres">
      <dgm:prSet presAssocID="{4730A046-AB0C-462D-9062-8D46347FDA98}" presName="spacer" presStyleCnt="0"/>
      <dgm:spPr/>
    </dgm:pt>
    <dgm:pt modelId="{F67EC857-DB7A-444F-A7D0-1D125412F408}" type="pres">
      <dgm:prSet presAssocID="{418DE255-C513-40E8-B9EC-E27EE6D08D9D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E44588E-9A41-4E1B-93E3-E3D3827EC63D}" type="pres">
      <dgm:prSet presAssocID="{2F42D93F-B0DF-4AD2-BAC4-8FAC775260A1}" presName="spacer" presStyleCnt="0"/>
      <dgm:spPr/>
    </dgm:pt>
    <dgm:pt modelId="{9A2FABAE-3B8D-4891-918C-3FD6F0760853}" type="pres">
      <dgm:prSet presAssocID="{D81B54CC-9EA2-45CE-85B3-FC84033F6AFF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EED2890-667A-4597-B26D-70DA6BC0C13F}" type="pres">
      <dgm:prSet presAssocID="{8DC3C3F2-49C8-495A-8548-43E9A4C5AF65}" presName="spacer" presStyleCnt="0"/>
      <dgm:spPr/>
    </dgm:pt>
    <dgm:pt modelId="{B748BD19-4C9D-41AF-B7F5-61FC8710519E}" type="pres">
      <dgm:prSet presAssocID="{3EFCEBA6-B0F1-42C8-881C-A2E96F2926D2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92C63D3-3AF7-404A-95EA-245F49DC9F4D}" type="pres">
      <dgm:prSet presAssocID="{5EA01CFB-DFB1-45A4-B554-9770D2BC6047}" presName="spacer" presStyleCnt="0"/>
      <dgm:spPr/>
    </dgm:pt>
    <dgm:pt modelId="{4F3BD583-12F5-42B5-A196-A61DFA54C8AB}" type="pres">
      <dgm:prSet presAssocID="{EE96E7D2-68BE-4E51-8AA9-E12B50A2130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DB56261-5F1C-4D40-B5EA-65E3BC7907EC}" type="pres">
      <dgm:prSet presAssocID="{228F79C0-66B0-4CE7-9F84-5A13BBCE7773}" presName="spacer" presStyleCnt="0"/>
      <dgm:spPr/>
    </dgm:pt>
    <dgm:pt modelId="{3AF90460-8868-4E70-B3CA-ED6A58EF3F7F}" type="pres">
      <dgm:prSet presAssocID="{1A8771CD-6182-4439-9802-966AAC529769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F793BA7-DC58-4434-ADBC-EC25760424B5}" type="pres">
      <dgm:prSet presAssocID="{D88D48A0-1E91-48AD-A189-88F28BB63DF1}" presName="spacer" presStyleCnt="0"/>
      <dgm:spPr/>
    </dgm:pt>
    <dgm:pt modelId="{434A78D6-5F2B-43B8-9F0E-4C3802C56187}" type="pres">
      <dgm:prSet presAssocID="{0A028881-07AB-45F5-A8A1-EBDCDCE985B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E87F06E-FBA1-47C4-AF66-E02AC637C3EF}" type="pres">
      <dgm:prSet presAssocID="{98EAE6DD-DA3D-4BF9-A81B-61F264A55D98}" presName="spacer" presStyleCnt="0"/>
      <dgm:spPr/>
    </dgm:pt>
    <dgm:pt modelId="{FB771E8E-6D48-4AA4-82A8-163011484725}" type="pres">
      <dgm:prSet presAssocID="{DC2447F6-05B4-4AA8-977D-66C2C36B534D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E3963F7-4069-4BC7-AF0E-E6AE566CA796}" type="presOf" srcId="{418DE255-C513-40E8-B9EC-E27EE6D08D9D}" destId="{F67EC857-DB7A-444F-A7D0-1D125412F408}" srcOrd="0" destOrd="0" presId="urn:microsoft.com/office/officeart/2005/8/layout/vList2"/>
    <dgm:cxn modelId="{82AC4238-85FB-465F-A93B-B2EF898AE638}" srcId="{F2C4AD27-DA9D-4BF1-9FBF-8FC7F89DEEE4}" destId="{36BFBAFD-BCB3-4981-8456-1B10A72ED76D}" srcOrd="0" destOrd="0" parTransId="{57542D9C-58B5-4741-B0E5-0EF7A22F0692}" sibTransId="{4730A046-AB0C-462D-9062-8D46347FDA98}"/>
    <dgm:cxn modelId="{8EA82294-F53C-4374-AF45-9455AE86AEA7}" srcId="{F2C4AD27-DA9D-4BF1-9FBF-8FC7F89DEEE4}" destId="{DC2447F6-05B4-4AA8-977D-66C2C36B534D}" srcOrd="7" destOrd="0" parTransId="{A15FE02B-0731-4EE9-B7A5-9EB3B0ECA6CE}" sibTransId="{F21D25FC-4091-4658-9017-0B68B46574BD}"/>
    <dgm:cxn modelId="{E6CA5B0E-176A-4D54-8102-6F5563E26EB2}" type="presOf" srcId="{0A028881-07AB-45F5-A8A1-EBDCDCE985BA}" destId="{434A78D6-5F2B-43B8-9F0E-4C3802C56187}" srcOrd="0" destOrd="0" presId="urn:microsoft.com/office/officeart/2005/8/layout/vList2"/>
    <dgm:cxn modelId="{1053AEEA-CE39-4F54-B377-B237B83BE9BF}" srcId="{F2C4AD27-DA9D-4BF1-9FBF-8FC7F89DEEE4}" destId="{3EFCEBA6-B0F1-42C8-881C-A2E96F2926D2}" srcOrd="3" destOrd="0" parTransId="{0565E7AE-B575-4A37-B8D8-FEA0DD74C15C}" sibTransId="{5EA01CFB-DFB1-45A4-B554-9770D2BC6047}"/>
    <dgm:cxn modelId="{B36A44FA-AD78-4A11-99F6-5D6AD24CD0AD}" srcId="{F2C4AD27-DA9D-4BF1-9FBF-8FC7F89DEEE4}" destId="{0A028881-07AB-45F5-A8A1-EBDCDCE985BA}" srcOrd="6" destOrd="0" parTransId="{4CBE18F4-0E56-4479-9A6E-8D8EF0387360}" sibTransId="{98EAE6DD-DA3D-4BF9-A81B-61F264A55D98}"/>
    <dgm:cxn modelId="{FEB21A92-D44F-4248-A6B1-3294E6ED94D8}" srcId="{F2C4AD27-DA9D-4BF1-9FBF-8FC7F89DEEE4}" destId="{1A8771CD-6182-4439-9802-966AAC529769}" srcOrd="5" destOrd="0" parTransId="{626600AD-92FB-44FC-B8C0-1D6D864572C1}" sibTransId="{D88D48A0-1E91-48AD-A189-88F28BB63DF1}"/>
    <dgm:cxn modelId="{B4858625-D776-41F7-93F1-D11BBD4F2CF8}" srcId="{F2C4AD27-DA9D-4BF1-9FBF-8FC7F89DEEE4}" destId="{D81B54CC-9EA2-45CE-85B3-FC84033F6AFF}" srcOrd="2" destOrd="0" parTransId="{A72F5963-865E-497D-B00C-94519FFC5E8A}" sibTransId="{8DC3C3F2-49C8-495A-8548-43E9A4C5AF65}"/>
    <dgm:cxn modelId="{2D67F6CE-41DE-4B70-B4B9-2EE5653AC0A0}" type="presOf" srcId="{F2C4AD27-DA9D-4BF1-9FBF-8FC7F89DEEE4}" destId="{46DED4B2-CF4D-4969-BE14-15257814C0F1}" srcOrd="0" destOrd="0" presId="urn:microsoft.com/office/officeart/2005/8/layout/vList2"/>
    <dgm:cxn modelId="{ED53AA7A-D511-4316-A7D2-4BD1CE421939}" type="presOf" srcId="{3EFCEBA6-B0F1-42C8-881C-A2E96F2926D2}" destId="{B748BD19-4C9D-41AF-B7F5-61FC8710519E}" srcOrd="0" destOrd="0" presId="urn:microsoft.com/office/officeart/2005/8/layout/vList2"/>
    <dgm:cxn modelId="{5D6EAD9E-0794-4796-BD8E-A86BB8C5B590}" type="presOf" srcId="{D81B54CC-9EA2-45CE-85B3-FC84033F6AFF}" destId="{9A2FABAE-3B8D-4891-918C-3FD6F0760853}" srcOrd="0" destOrd="0" presId="urn:microsoft.com/office/officeart/2005/8/layout/vList2"/>
    <dgm:cxn modelId="{945D7BE1-22E1-4C72-8CFB-93D92CBEA06F}" type="presOf" srcId="{1A8771CD-6182-4439-9802-966AAC529769}" destId="{3AF90460-8868-4E70-B3CA-ED6A58EF3F7F}" srcOrd="0" destOrd="0" presId="urn:microsoft.com/office/officeart/2005/8/layout/vList2"/>
    <dgm:cxn modelId="{A768BF2B-51A9-40FB-930F-02D0AEEBFA3C}" srcId="{F2C4AD27-DA9D-4BF1-9FBF-8FC7F89DEEE4}" destId="{418DE255-C513-40E8-B9EC-E27EE6D08D9D}" srcOrd="1" destOrd="0" parTransId="{83ECFE38-EC2E-4895-840B-95EDF3C9E500}" sibTransId="{2F42D93F-B0DF-4AD2-BAC4-8FAC775260A1}"/>
    <dgm:cxn modelId="{DB488DEB-5F4B-448D-A509-1BD910DFC269}" srcId="{F2C4AD27-DA9D-4BF1-9FBF-8FC7F89DEEE4}" destId="{EE96E7D2-68BE-4E51-8AA9-E12B50A21307}" srcOrd="4" destOrd="0" parTransId="{97620302-FED5-4CF4-B53B-A7BADDBD72AE}" sibTransId="{228F79C0-66B0-4CE7-9F84-5A13BBCE7773}"/>
    <dgm:cxn modelId="{93F92374-18B4-4D7F-A425-B55FB84CC2FB}" type="presOf" srcId="{EE96E7D2-68BE-4E51-8AA9-E12B50A21307}" destId="{4F3BD583-12F5-42B5-A196-A61DFA54C8AB}" srcOrd="0" destOrd="0" presId="urn:microsoft.com/office/officeart/2005/8/layout/vList2"/>
    <dgm:cxn modelId="{7E826E68-E8B5-47BF-92C2-DFAF21BB669E}" type="presOf" srcId="{DC2447F6-05B4-4AA8-977D-66C2C36B534D}" destId="{FB771E8E-6D48-4AA4-82A8-163011484725}" srcOrd="0" destOrd="0" presId="urn:microsoft.com/office/officeart/2005/8/layout/vList2"/>
    <dgm:cxn modelId="{262CA51B-C704-47A0-9982-2DA8658DA099}" type="presOf" srcId="{36BFBAFD-BCB3-4981-8456-1B10A72ED76D}" destId="{DA9E6B31-2FBC-433B-A162-106207BBFBCB}" srcOrd="0" destOrd="0" presId="urn:microsoft.com/office/officeart/2005/8/layout/vList2"/>
    <dgm:cxn modelId="{C5CDD390-7194-4A7C-BF60-774C1A9F14D4}" type="presParOf" srcId="{46DED4B2-CF4D-4969-BE14-15257814C0F1}" destId="{DA9E6B31-2FBC-433B-A162-106207BBFBCB}" srcOrd="0" destOrd="0" presId="urn:microsoft.com/office/officeart/2005/8/layout/vList2"/>
    <dgm:cxn modelId="{17535501-B6F6-4D5E-9DBB-1EB4DC9B062F}" type="presParOf" srcId="{46DED4B2-CF4D-4969-BE14-15257814C0F1}" destId="{65D52951-A8F0-4479-A104-71645162EAE7}" srcOrd="1" destOrd="0" presId="urn:microsoft.com/office/officeart/2005/8/layout/vList2"/>
    <dgm:cxn modelId="{7FA807B7-7BCA-48B8-87BB-36F708E783DA}" type="presParOf" srcId="{46DED4B2-CF4D-4969-BE14-15257814C0F1}" destId="{F67EC857-DB7A-444F-A7D0-1D125412F408}" srcOrd="2" destOrd="0" presId="urn:microsoft.com/office/officeart/2005/8/layout/vList2"/>
    <dgm:cxn modelId="{7BA0E29A-B8CE-4143-93C2-7494148BF80D}" type="presParOf" srcId="{46DED4B2-CF4D-4969-BE14-15257814C0F1}" destId="{CE44588E-9A41-4E1B-93E3-E3D3827EC63D}" srcOrd="3" destOrd="0" presId="urn:microsoft.com/office/officeart/2005/8/layout/vList2"/>
    <dgm:cxn modelId="{CA89B49D-844F-4A5A-9722-0C3CF893DD7F}" type="presParOf" srcId="{46DED4B2-CF4D-4969-BE14-15257814C0F1}" destId="{9A2FABAE-3B8D-4891-918C-3FD6F0760853}" srcOrd="4" destOrd="0" presId="urn:microsoft.com/office/officeart/2005/8/layout/vList2"/>
    <dgm:cxn modelId="{C06F14A1-66CE-40A4-AA74-DEFE4D6E74A0}" type="presParOf" srcId="{46DED4B2-CF4D-4969-BE14-15257814C0F1}" destId="{4EED2890-667A-4597-B26D-70DA6BC0C13F}" srcOrd="5" destOrd="0" presId="urn:microsoft.com/office/officeart/2005/8/layout/vList2"/>
    <dgm:cxn modelId="{FD7AB527-3033-427E-A091-C52063D3E410}" type="presParOf" srcId="{46DED4B2-CF4D-4969-BE14-15257814C0F1}" destId="{B748BD19-4C9D-41AF-B7F5-61FC8710519E}" srcOrd="6" destOrd="0" presId="urn:microsoft.com/office/officeart/2005/8/layout/vList2"/>
    <dgm:cxn modelId="{ECC86488-6F8A-4CFA-9103-992DBC84C9E1}" type="presParOf" srcId="{46DED4B2-CF4D-4969-BE14-15257814C0F1}" destId="{992C63D3-3AF7-404A-95EA-245F49DC9F4D}" srcOrd="7" destOrd="0" presId="urn:microsoft.com/office/officeart/2005/8/layout/vList2"/>
    <dgm:cxn modelId="{21346A04-E47F-43C4-8CE0-929A9C8E9B76}" type="presParOf" srcId="{46DED4B2-CF4D-4969-BE14-15257814C0F1}" destId="{4F3BD583-12F5-42B5-A196-A61DFA54C8AB}" srcOrd="8" destOrd="0" presId="urn:microsoft.com/office/officeart/2005/8/layout/vList2"/>
    <dgm:cxn modelId="{8E11201B-BBE7-4354-AF32-833F9C419761}" type="presParOf" srcId="{46DED4B2-CF4D-4969-BE14-15257814C0F1}" destId="{6DB56261-5F1C-4D40-B5EA-65E3BC7907EC}" srcOrd="9" destOrd="0" presId="urn:microsoft.com/office/officeart/2005/8/layout/vList2"/>
    <dgm:cxn modelId="{0A49E0EE-FE21-4FF0-9804-803CFF8FC6CF}" type="presParOf" srcId="{46DED4B2-CF4D-4969-BE14-15257814C0F1}" destId="{3AF90460-8868-4E70-B3CA-ED6A58EF3F7F}" srcOrd="10" destOrd="0" presId="urn:microsoft.com/office/officeart/2005/8/layout/vList2"/>
    <dgm:cxn modelId="{6217DCF3-ECE1-4C26-A18E-701D06F5DA70}" type="presParOf" srcId="{46DED4B2-CF4D-4969-BE14-15257814C0F1}" destId="{1F793BA7-DC58-4434-ADBC-EC25760424B5}" srcOrd="11" destOrd="0" presId="urn:microsoft.com/office/officeart/2005/8/layout/vList2"/>
    <dgm:cxn modelId="{A86ED9F3-9E22-4668-BB3D-064F5890367E}" type="presParOf" srcId="{46DED4B2-CF4D-4969-BE14-15257814C0F1}" destId="{434A78D6-5F2B-43B8-9F0E-4C3802C56187}" srcOrd="12" destOrd="0" presId="urn:microsoft.com/office/officeart/2005/8/layout/vList2"/>
    <dgm:cxn modelId="{6B44FB11-5622-417F-9493-444876A32FF2}" type="presParOf" srcId="{46DED4B2-CF4D-4969-BE14-15257814C0F1}" destId="{9E87F06E-FBA1-47C4-AF66-E02AC637C3EF}" srcOrd="13" destOrd="0" presId="urn:microsoft.com/office/officeart/2005/8/layout/vList2"/>
    <dgm:cxn modelId="{7D8AC0E5-D5C0-4294-8487-7BB61EA59BB9}" type="presParOf" srcId="{46DED4B2-CF4D-4969-BE14-15257814C0F1}" destId="{FB771E8E-6D48-4AA4-82A8-16301148472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32389D-492D-4A8E-92A4-110C8AAC7D78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03E519F4-E1AA-4A1E-827A-0C84D4672795}">
      <dgm:prSet/>
      <dgm:spPr/>
      <dgm:t>
        <a:bodyPr/>
        <a:lstStyle/>
        <a:p>
          <a:pPr algn="ctr" rtl="0"/>
          <a:r>
            <a:rPr lang="nl-NL" smtClean="0"/>
            <a:t>Het DNA molecuul</a:t>
          </a:r>
          <a:endParaRPr lang="nl-NL"/>
        </a:p>
      </dgm:t>
    </dgm:pt>
    <dgm:pt modelId="{6F36E6E6-B09A-4D64-A5C0-07204074A8C2}" type="parTrans" cxnId="{41E3AFCB-563F-40A9-9768-9EC965324F81}">
      <dgm:prSet/>
      <dgm:spPr/>
      <dgm:t>
        <a:bodyPr/>
        <a:lstStyle/>
        <a:p>
          <a:endParaRPr lang="nl-NL"/>
        </a:p>
      </dgm:t>
    </dgm:pt>
    <dgm:pt modelId="{69188C40-FBF3-473C-9829-602AC0463FAD}" type="sibTrans" cxnId="{41E3AFCB-563F-40A9-9768-9EC965324F81}">
      <dgm:prSet/>
      <dgm:spPr/>
      <dgm:t>
        <a:bodyPr/>
        <a:lstStyle/>
        <a:p>
          <a:endParaRPr lang="nl-NL"/>
        </a:p>
      </dgm:t>
    </dgm:pt>
    <dgm:pt modelId="{A1EEE87E-7C8B-4DB2-8A0F-319955965FF9}" type="pres">
      <dgm:prSet presAssocID="{F232389D-492D-4A8E-92A4-110C8AAC7D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4D47C6B-A893-47C7-8EF3-C7191A59B74D}" type="pres">
      <dgm:prSet presAssocID="{03E519F4-E1AA-4A1E-827A-0C84D467279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1E3AFCB-563F-40A9-9768-9EC965324F81}" srcId="{F232389D-492D-4A8E-92A4-110C8AAC7D78}" destId="{03E519F4-E1AA-4A1E-827A-0C84D4672795}" srcOrd="0" destOrd="0" parTransId="{6F36E6E6-B09A-4D64-A5C0-07204074A8C2}" sibTransId="{69188C40-FBF3-473C-9829-602AC0463FAD}"/>
    <dgm:cxn modelId="{5788A290-BCEA-4B04-B94A-653B27D85E65}" type="presOf" srcId="{F232389D-492D-4A8E-92A4-110C8AAC7D78}" destId="{A1EEE87E-7C8B-4DB2-8A0F-319955965FF9}" srcOrd="0" destOrd="0" presId="urn:microsoft.com/office/officeart/2005/8/layout/vList2"/>
    <dgm:cxn modelId="{2AED25AE-EB16-4F42-BC00-D522C12A966A}" type="presOf" srcId="{03E519F4-E1AA-4A1E-827A-0C84D4672795}" destId="{34D47C6B-A893-47C7-8EF3-C7191A59B74D}" srcOrd="0" destOrd="0" presId="urn:microsoft.com/office/officeart/2005/8/layout/vList2"/>
    <dgm:cxn modelId="{B8DC9484-A9E1-4B19-8A52-2FA60FD0941C}" type="presParOf" srcId="{A1EEE87E-7C8B-4DB2-8A0F-319955965FF9}" destId="{34D47C6B-A893-47C7-8EF3-C7191A59B7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AB40C-57FA-42A1-829D-13699FF077E1}">
      <dsp:nvSpPr>
        <dsp:cNvPr id="0" name=""/>
        <dsp:cNvSpPr/>
      </dsp:nvSpPr>
      <dsp:spPr>
        <a:xfrm>
          <a:off x="0" y="183357"/>
          <a:ext cx="7772400" cy="110331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600" kern="1200" smtClean="0"/>
            <a:t>Thema 8 Moleculaire genetica</a:t>
          </a:r>
          <a:endParaRPr lang="nl-NL" sz="4600" kern="1200"/>
        </a:p>
      </dsp:txBody>
      <dsp:txXfrm>
        <a:off x="53859" y="237216"/>
        <a:ext cx="7664682" cy="9955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2AD80-C100-47CC-896F-174BD8C24790}">
      <dsp:nvSpPr>
        <dsp:cNvPr id="0" name=""/>
        <dsp:cNvSpPr/>
      </dsp:nvSpPr>
      <dsp:spPr>
        <a:xfrm>
          <a:off x="0" y="1997"/>
          <a:ext cx="8229600" cy="85540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Polymeer is een molecuul dat bestaat uit een opeenvolging van meerdere identieke of soortgelijke delen</a:t>
          </a:r>
          <a:endParaRPr lang="nl-NL" sz="2400" kern="1200" dirty="0"/>
        </a:p>
      </dsp:txBody>
      <dsp:txXfrm>
        <a:off x="41757" y="43754"/>
        <a:ext cx="8146086" cy="771888"/>
      </dsp:txXfrm>
    </dsp:sp>
    <dsp:sp modelId="{E5EF4185-75DF-47F9-898B-0B28228C513D}">
      <dsp:nvSpPr>
        <dsp:cNvPr id="0" name=""/>
        <dsp:cNvSpPr/>
      </dsp:nvSpPr>
      <dsp:spPr>
        <a:xfrm>
          <a:off x="0" y="870238"/>
          <a:ext cx="8229600" cy="855402"/>
        </a:xfrm>
        <a:prstGeom prst="round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tint val="50000"/>
                <a:satMod val="300000"/>
              </a:schemeClr>
            </a:gs>
            <a:gs pos="35000">
              <a:schemeClr val="accent4">
                <a:hueOff val="-892954"/>
                <a:satOff val="5380"/>
                <a:lumOff val="431"/>
                <a:alphaOff val="0"/>
                <a:tint val="37000"/>
                <a:satMod val="30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DNA is een polymeer van nucleotiden</a:t>
          </a:r>
          <a:endParaRPr lang="nl-NL" sz="2400" kern="1200"/>
        </a:p>
      </dsp:txBody>
      <dsp:txXfrm>
        <a:off x="41757" y="911995"/>
        <a:ext cx="8146086" cy="771888"/>
      </dsp:txXfrm>
    </dsp:sp>
    <dsp:sp modelId="{53EAE706-37A1-45A8-87F3-2C5122367D4E}">
      <dsp:nvSpPr>
        <dsp:cNvPr id="0" name=""/>
        <dsp:cNvSpPr/>
      </dsp:nvSpPr>
      <dsp:spPr>
        <a:xfrm>
          <a:off x="0" y="1738480"/>
          <a:ext cx="8229600" cy="855402"/>
        </a:xfrm>
        <a:prstGeom prst="roundRect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tint val="50000"/>
                <a:satMod val="300000"/>
              </a:schemeClr>
            </a:gs>
            <a:gs pos="35000">
              <a:schemeClr val="accent4">
                <a:hueOff val="-1785908"/>
                <a:satOff val="10760"/>
                <a:lumOff val="862"/>
                <a:alphaOff val="0"/>
                <a:tint val="37000"/>
                <a:satMod val="30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Nucleotide = suiker + fosfaatgroep + stikstofbase</a:t>
          </a:r>
          <a:endParaRPr lang="nl-NL" sz="2400" kern="1200" dirty="0"/>
        </a:p>
      </dsp:txBody>
      <dsp:txXfrm>
        <a:off x="41757" y="1780237"/>
        <a:ext cx="8146086" cy="771888"/>
      </dsp:txXfrm>
    </dsp:sp>
    <dsp:sp modelId="{78C0F212-8EBE-4B4F-A4A1-55E6F8CA6C10}">
      <dsp:nvSpPr>
        <dsp:cNvPr id="0" name=""/>
        <dsp:cNvSpPr/>
      </dsp:nvSpPr>
      <dsp:spPr>
        <a:xfrm>
          <a:off x="0" y="2606722"/>
          <a:ext cx="8229600" cy="855402"/>
        </a:xfrm>
        <a:prstGeom prst="round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tint val="50000"/>
                <a:satMod val="300000"/>
              </a:schemeClr>
            </a:gs>
            <a:gs pos="35000">
              <a:schemeClr val="accent4">
                <a:hueOff val="-2678862"/>
                <a:satOff val="16139"/>
                <a:lumOff val="1294"/>
                <a:alphaOff val="0"/>
                <a:tint val="37000"/>
                <a:satMod val="30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Suiker is </a:t>
          </a:r>
          <a:r>
            <a:rPr lang="nl-NL" sz="2400" kern="1200" dirty="0" err="1" smtClean="0"/>
            <a:t>desoxyribose</a:t>
          </a:r>
          <a:endParaRPr lang="nl-NL" sz="2400" kern="1200" dirty="0"/>
        </a:p>
      </dsp:txBody>
      <dsp:txXfrm>
        <a:off x="41757" y="2648479"/>
        <a:ext cx="8146086" cy="771888"/>
      </dsp:txXfrm>
    </dsp:sp>
    <dsp:sp modelId="{CC5F0FA3-322F-434C-A44C-85C23C679BD9}">
      <dsp:nvSpPr>
        <dsp:cNvPr id="0" name=""/>
        <dsp:cNvSpPr/>
      </dsp:nvSpPr>
      <dsp:spPr>
        <a:xfrm>
          <a:off x="0" y="3474963"/>
          <a:ext cx="8229600" cy="855402"/>
        </a:xfrm>
        <a:prstGeom prst="round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tint val="50000"/>
                <a:satMod val="300000"/>
              </a:schemeClr>
            </a:gs>
            <a:gs pos="35000">
              <a:schemeClr val="accent4">
                <a:hueOff val="-3571816"/>
                <a:satOff val="21519"/>
                <a:lumOff val="1725"/>
                <a:alphaOff val="0"/>
                <a:tint val="37000"/>
                <a:satMod val="30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Basen: A – T – C – G</a:t>
          </a:r>
          <a:endParaRPr lang="nl-NL" sz="2400" kern="1200" dirty="0"/>
        </a:p>
      </dsp:txBody>
      <dsp:txXfrm>
        <a:off x="41757" y="3516720"/>
        <a:ext cx="8146086" cy="771888"/>
      </dsp:txXfrm>
    </dsp:sp>
    <dsp:sp modelId="{11CA045C-39AF-48BF-B27F-58B54AE59D10}">
      <dsp:nvSpPr>
        <dsp:cNvPr id="0" name=""/>
        <dsp:cNvSpPr/>
      </dsp:nvSpPr>
      <dsp:spPr>
        <a:xfrm>
          <a:off x="0" y="4343205"/>
          <a:ext cx="8229600" cy="85540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Adenine-</a:t>
          </a:r>
          <a:r>
            <a:rPr lang="nl-NL" sz="2400" kern="1200" dirty="0" err="1" smtClean="0"/>
            <a:t>Thymine</a:t>
          </a:r>
          <a:r>
            <a:rPr lang="nl-NL" sz="2400" kern="1200" dirty="0" smtClean="0"/>
            <a:t>-Cytosine-Guanine</a:t>
          </a:r>
          <a:endParaRPr lang="nl-NL" sz="2400" kern="1200" dirty="0"/>
        </a:p>
      </dsp:txBody>
      <dsp:txXfrm>
        <a:off x="41757" y="4384962"/>
        <a:ext cx="8146086" cy="7718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511CA-F526-400A-921F-D3B8DC47C46B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Het DNA molecuul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F4C15-645C-4D6F-ADCD-8B5BD64A8420}">
      <dsp:nvSpPr>
        <dsp:cNvPr id="0" name=""/>
        <dsp:cNvSpPr/>
      </dsp:nvSpPr>
      <dsp:spPr>
        <a:xfrm>
          <a:off x="0" y="43074"/>
          <a:ext cx="4536504" cy="79450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Basen vormen de sporten van de ladder</a:t>
          </a:r>
          <a:endParaRPr lang="nl-NL" sz="2000" kern="1200"/>
        </a:p>
      </dsp:txBody>
      <dsp:txXfrm>
        <a:off x="38784" y="81858"/>
        <a:ext cx="4458936" cy="716935"/>
      </dsp:txXfrm>
    </dsp:sp>
    <dsp:sp modelId="{A8DCC615-D2BA-4709-8BD8-CDE89106B4CA}">
      <dsp:nvSpPr>
        <dsp:cNvPr id="0" name=""/>
        <dsp:cNvSpPr/>
      </dsp:nvSpPr>
      <dsp:spPr>
        <a:xfrm>
          <a:off x="0" y="895177"/>
          <a:ext cx="4536504" cy="794503"/>
        </a:xfrm>
        <a:prstGeom prst="round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tint val="50000"/>
                <a:satMod val="300000"/>
              </a:schemeClr>
            </a:gs>
            <a:gs pos="35000">
              <a:schemeClr val="accent4">
                <a:hueOff val="-892954"/>
                <a:satOff val="5380"/>
                <a:lumOff val="431"/>
                <a:alphaOff val="0"/>
                <a:tint val="37000"/>
                <a:satMod val="30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Ribose en fosfaat vormen de beide ruggengraten</a:t>
          </a:r>
          <a:endParaRPr lang="nl-NL" sz="2000" kern="1200" dirty="0"/>
        </a:p>
      </dsp:txBody>
      <dsp:txXfrm>
        <a:off x="38784" y="933961"/>
        <a:ext cx="4458936" cy="716935"/>
      </dsp:txXfrm>
    </dsp:sp>
    <dsp:sp modelId="{557AC76A-E020-4D3A-9084-DCA359743633}">
      <dsp:nvSpPr>
        <dsp:cNvPr id="0" name=""/>
        <dsp:cNvSpPr/>
      </dsp:nvSpPr>
      <dsp:spPr>
        <a:xfrm>
          <a:off x="0" y="1747280"/>
          <a:ext cx="4536504" cy="794503"/>
        </a:xfrm>
        <a:prstGeom prst="roundRect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tint val="50000"/>
                <a:satMod val="300000"/>
              </a:schemeClr>
            </a:gs>
            <a:gs pos="35000">
              <a:schemeClr val="accent4">
                <a:hueOff val="-1785908"/>
                <a:satOff val="10760"/>
                <a:lumOff val="862"/>
                <a:alphaOff val="0"/>
                <a:tint val="37000"/>
                <a:satMod val="30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A altijd met T</a:t>
          </a:r>
          <a:endParaRPr lang="nl-NL" sz="2000" kern="1200"/>
        </a:p>
      </dsp:txBody>
      <dsp:txXfrm>
        <a:off x="38784" y="1786064"/>
        <a:ext cx="4458936" cy="716935"/>
      </dsp:txXfrm>
    </dsp:sp>
    <dsp:sp modelId="{0C30BD0C-177F-451A-9F80-F73C0B38695F}">
      <dsp:nvSpPr>
        <dsp:cNvPr id="0" name=""/>
        <dsp:cNvSpPr/>
      </dsp:nvSpPr>
      <dsp:spPr>
        <a:xfrm>
          <a:off x="0" y="2599384"/>
          <a:ext cx="4536504" cy="794503"/>
        </a:xfrm>
        <a:prstGeom prst="round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tint val="50000"/>
                <a:satMod val="300000"/>
              </a:schemeClr>
            </a:gs>
            <a:gs pos="35000">
              <a:schemeClr val="accent4">
                <a:hueOff val="-2678862"/>
                <a:satOff val="16139"/>
                <a:lumOff val="1294"/>
                <a:alphaOff val="0"/>
                <a:tint val="37000"/>
                <a:satMod val="30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C altijd met G</a:t>
          </a:r>
          <a:endParaRPr lang="nl-NL" sz="2000" kern="1200"/>
        </a:p>
      </dsp:txBody>
      <dsp:txXfrm>
        <a:off x="38784" y="2638168"/>
        <a:ext cx="4458936" cy="716935"/>
      </dsp:txXfrm>
    </dsp:sp>
    <dsp:sp modelId="{98ACC5A9-B713-4243-999E-404DD8ADE697}">
      <dsp:nvSpPr>
        <dsp:cNvPr id="0" name=""/>
        <dsp:cNvSpPr/>
      </dsp:nvSpPr>
      <dsp:spPr>
        <a:xfrm>
          <a:off x="0" y="3451487"/>
          <a:ext cx="4536504" cy="794503"/>
        </a:xfrm>
        <a:prstGeom prst="round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tint val="50000"/>
                <a:satMod val="300000"/>
              </a:schemeClr>
            </a:gs>
            <a:gs pos="35000">
              <a:schemeClr val="accent4">
                <a:hueOff val="-3571816"/>
                <a:satOff val="21519"/>
                <a:lumOff val="1725"/>
                <a:alphaOff val="0"/>
                <a:tint val="37000"/>
                <a:satMod val="30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Verbinding: waterstofbruggen</a:t>
          </a:r>
          <a:endParaRPr lang="nl-NL" sz="2000" kern="1200" dirty="0"/>
        </a:p>
      </dsp:txBody>
      <dsp:txXfrm>
        <a:off x="38784" y="3490271"/>
        <a:ext cx="4458936" cy="716935"/>
      </dsp:txXfrm>
    </dsp:sp>
    <dsp:sp modelId="{5EB5F8A2-E11A-4613-A5CC-A7E1D3A6D808}">
      <dsp:nvSpPr>
        <dsp:cNvPr id="0" name=""/>
        <dsp:cNvSpPr/>
      </dsp:nvSpPr>
      <dsp:spPr>
        <a:xfrm>
          <a:off x="0" y="4303590"/>
          <a:ext cx="4536504" cy="794503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>
              <a:hlinkClick xmlns:r="http://schemas.openxmlformats.org/officeDocument/2006/relationships" r:id="rId1"/>
            </a:rPr>
            <a:t>Bouw chromosoom --&gt; DNA</a:t>
          </a:r>
          <a:endParaRPr lang="nl-NL" sz="2000" kern="1200" dirty="0"/>
        </a:p>
      </dsp:txBody>
      <dsp:txXfrm>
        <a:off x="38784" y="4342374"/>
        <a:ext cx="4458936" cy="7169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764ED-AF4C-4838-801D-D4B825F71017}">
      <dsp:nvSpPr>
        <dsp:cNvPr id="0" name=""/>
        <dsp:cNvSpPr/>
      </dsp:nvSpPr>
      <dsp:spPr>
        <a:xfrm>
          <a:off x="0" y="24435"/>
          <a:ext cx="5256583" cy="117526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900" kern="1200" smtClean="0"/>
            <a:t>Het DNA molecuul</a:t>
          </a:r>
          <a:endParaRPr lang="nl-NL" sz="4900" kern="1200"/>
        </a:p>
      </dsp:txBody>
      <dsp:txXfrm>
        <a:off x="57372" y="81807"/>
        <a:ext cx="5141839" cy="10605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F4D07-1322-4105-88FC-CF91F3A5D53C}">
      <dsp:nvSpPr>
        <dsp:cNvPr id="0" name=""/>
        <dsp:cNvSpPr/>
      </dsp:nvSpPr>
      <dsp:spPr>
        <a:xfrm>
          <a:off x="0" y="137675"/>
          <a:ext cx="4680520" cy="1034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A-T en C-G: complementaire basen</a:t>
          </a:r>
          <a:endParaRPr lang="nl-NL" sz="2600" kern="1200"/>
        </a:p>
      </dsp:txBody>
      <dsp:txXfrm>
        <a:off x="50489" y="188164"/>
        <a:ext cx="4579542" cy="933302"/>
      </dsp:txXfrm>
    </dsp:sp>
    <dsp:sp modelId="{2EEAD00D-E26D-4549-98FC-D2334F54AB57}">
      <dsp:nvSpPr>
        <dsp:cNvPr id="0" name=""/>
        <dsp:cNvSpPr/>
      </dsp:nvSpPr>
      <dsp:spPr>
        <a:xfrm>
          <a:off x="0" y="1246835"/>
          <a:ext cx="4680520" cy="1034280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De volgorde van de basen bevat de erfelijke informatie</a:t>
          </a:r>
          <a:endParaRPr lang="nl-NL" sz="2600" kern="1200" dirty="0"/>
        </a:p>
      </dsp:txBody>
      <dsp:txXfrm>
        <a:off x="50489" y="1297324"/>
        <a:ext cx="4579542" cy="933302"/>
      </dsp:txXfrm>
    </dsp:sp>
    <dsp:sp modelId="{2A6F5BB4-460C-49EC-A40C-2ABA39F400A5}">
      <dsp:nvSpPr>
        <dsp:cNvPr id="0" name=""/>
        <dsp:cNvSpPr/>
      </dsp:nvSpPr>
      <dsp:spPr>
        <a:xfrm>
          <a:off x="0" y="2355996"/>
          <a:ext cx="4680520" cy="1034280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Een gen is een stukje DNA met de code voor één bepaald eiwit</a:t>
          </a:r>
          <a:endParaRPr lang="nl-NL" sz="2600" kern="1200"/>
        </a:p>
      </dsp:txBody>
      <dsp:txXfrm>
        <a:off x="50489" y="2406485"/>
        <a:ext cx="4579542" cy="933302"/>
      </dsp:txXfrm>
    </dsp:sp>
    <dsp:sp modelId="{C5451626-A544-464C-9F76-C60C932B77CB}">
      <dsp:nvSpPr>
        <dsp:cNvPr id="0" name=""/>
        <dsp:cNvSpPr/>
      </dsp:nvSpPr>
      <dsp:spPr>
        <a:xfrm>
          <a:off x="0" y="3465156"/>
          <a:ext cx="4680520" cy="103428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Gen: 100 tot duizenden nucleotiden</a:t>
          </a:r>
          <a:endParaRPr lang="nl-NL" sz="2600" kern="1200"/>
        </a:p>
      </dsp:txBody>
      <dsp:txXfrm>
        <a:off x="50489" y="3515645"/>
        <a:ext cx="4579542" cy="93330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CC2D0-4379-44CB-9ECC-4DD9425BDA4B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Genen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122BD-F82D-4E49-BE2D-AFBCE2B78825}">
      <dsp:nvSpPr>
        <dsp:cNvPr id="0" name=""/>
        <dsp:cNvSpPr/>
      </dsp:nvSpPr>
      <dsp:spPr>
        <a:xfrm>
          <a:off x="0" y="1183"/>
          <a:ext cx="8229600" cy="107257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Genen bevatten de code voor één erfelijke eigenschap</a:t>
          </a:r>
          <a:endParaRPr lang="nl-NL" sz="2700" kern="1200"/>
        </a:p>
      </dsp:txBody>
      <dsp:txXfrm>
        <a:off x="52359" y="53542"/>
        <a:ext cx="8124882" cy="967861"/>
      </dsp:txXfrm>
    </dsp:sp>
    <dsp:sp modelId="{8ED2A17F-2A01-4C81-BF8C-B15CAC75BFD4}">
      <dsp:nvSpPr>
        <dsp:cNvPr id="0" name=""/>
        <dsp:cNvSpPr/>
      </dsp:nvSpPr>
      <dsp:spPr>
        <a:xfrm>
          <a:off x="0" y="1151522"/>
          <a:ext cx="8229600" cy="1072579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Een gen bestaat uit 100 tot duizenden nucleotiden</a:t>
          </a:r>
          <a:endParaRPr lang="nl-NL" sz="2700" kern="1200"/>
        </a:p>
      </dsp:txBody>
      <dsp:txXfrm>
        <a:off x="52359" y="1203881"/>
        <a:ext cx="8124882" cy="967861"/>
      </dsp:txXfrm>
    </dsp:sp>
    <dsp:sp modelId="{4869CD98-0FDB-4D1A-AE34-E4FE8700B71D}">
      <dsp:nvSpPr>
        <dsp:cNvPr id="0" name=""/>
        <dsp:cNvSpPr/>
      </dsp:nvSpPr>
      <dsp:spPr>
        <a:xfrm>
          <a:off x="0" y="2301861"/>
          <a:ext cx="8229600" cy="1072579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De code van een gen geeft informatie over de bouw van een eiwit</a:t>
          </a:r>
          <a:endParaRPr lang="nl-NL" sz="2700" kern="1200"/>
        </a:p>
      </dsp:txBody>
      <dsp:txXfrm>
        <a:off x="52359" y="2354220"/>
        <a:ext cx="8124882" cy="967861"/>
      </dsp:txXfrm>
    </dsp:sp>
    <dsp:sp modelId="{484A1041-DAC5-44D3-BE36-CF01A35C0AA6}">
      <dsp:nvSpPr>
        <dsp:cNvPr id="0" name=""/>
        <dsp:cNvSpPr/>
      </dsp:nvSpPr>
      <dsp:spPr>
        <a:xfrm>
          <a:off x="0" y="3452200"/>
          <a:ext cx="8229600" cy="1072579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Eiwitten: enzymen – pigmenten – andere stoffen</a:t>
          </a:r>
          <a:endParaRPr lang="nl-NL" sz="2700" kern="1200"/>
        </a:p>
      </dsp:txBody>
      <dsp:txXfrm>
        <a:off x="52359" y="3504559"/>
        <a:ext cx="8124882" cy="96786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878BA-0C2E-464A-A405-7A50DA721D2F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Bouw van DNA in animatie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A9C81-422C-4DB0-98CA-F9682C0D4764}">
      <dsp:nvSpPr>
        <dsp:cNvPr id="0" name=""/>
        <dsp:cNvSpPr/>
      </dsp:nvSpPr>
      <dsp:spPr>
        <a:xfrm>
          <a:off x="0" y="9778"/>
          <a:ext cx="3898776" cy="123317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100" kern="1200" dirty="0" smtClean="0">
              <a:hlinkClick xmlns:r="http://schemas.openxmlformats.org/officeDocument/2006/relationships" r:id="rId1"/>
            </a:rPr>
            <a:t>Bouw en replicatie van DNA</a:t>
          </a:r>
          <a:endParaRPr lang="nl-NL" sz="3100" kern="1200" dirty="0"/>
        </a:p>
      </dsp:txBody>
      <dsp:txXfrm>
        <a:off x="60199" y="69977"/>
        <a:ext cx="3778378" cy="1112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AA06C-4127-4952-8A9A-B3D5071A3AD6}">
      <dsp:nvSpPr>
        <dsp:cNvPr id="0" name=""/>
        <dsp:cNvSpPr/>
      </dsp:nvSpPr>
      <dsp:spPr>
        <a:xfrm>
          <a:off x="0" y="11700"/>
          <a:ext cx="6400800" cy="7435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100" kern="1200" dirty="0" smtClean="0"/>
            <a:t>Paragraaf 1 De structuur van DNA</a:t>
          </a:r>
          <a:endParaRPr lang="nl-NL" sz="3100" kern="1200" dirty="0"/>
        </a:p>
      </dsp:txBody>
      <dsp:txXfrm>
        <a:off x="36296" y="47996"/>
        <a:ext cx="6328208" cy="6709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8162E-9723-40D1-AD89-C11CF668DD7E}">
      <dsp:nvSpPr>
        <dsp:cNvPr id="0" name=""/>
        <dsp:cNvSpPr/>
      </dsp:nvSpPr>
      <dsp:spPr>
        <a:xfrm>
          <a:off x="0" y="98821"/>
          <a:ext cx="8640960" cy="103135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300" kern="1200" dirty="0" smtClean="0"/>
            <a:t>Elke groep spaart voor 18 december</a:t>
          </a:r>
          <a:endParaRPr lang="nl-NL" sz="4300" kern="1200" dirty="0"/>
        </a:p>
      </dsp:txBody>
      <dsp:txXfrm>
        <a:off x="50347" y="149168"/>
        <a:ext cx="8540266" cy="9306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7A7EC-C2CA-416C-B288-0C4151B94829}">
      <dsp:nvSpPr>
        <dsp:cNvPr id="0" name=""/>
        <dsp:cNvSpPr/>
      </dsp:nvSpPr>
      <dsp:spPr>
        <a:xfrm>
          <a:off x="0" y="0"/>
          <a:ext cx="8928992" cy="221631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8C8D8-62DA-45E1-843B-4AF181A76E53}">
      <dsp:nvSpPr>
        <dsp:cNvPr id="0" name=""/>
        <dsp:cNvSpPr/>
      </dsp:nvSpPr>
      <dsp:spPr>
        <a:xfrm>
          <a:off x="268894" y="295508"/>
          <a:ext cx="1290954" cy="16252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74CFB36-E481-4E45-AD70-39BF2B08FAC1}">
      <dsp:nvSpPr>
        <dsp:cNvPr id="0" name=""/>
        <dsp:cNvSpPr/>
      </dsp:nvSpPr>
      <dsp:spPr>
        <a:xfrm rot="10800000">
          <a:off x="268894" y="2216314"/>
          <a:ext cx="1290954" cy="270882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smtClean="0"/>
            <a:t>20 Coca Cola blikjes</a:t>
          </a:r>
          <a:endParaRPr lang="nl-NL" sz="2100" b="1" kern="1200"/>
        </a:p>
      </dsp:txBody>
      <dsp:txXfrm rot="10800000">
        <a:off x="308595" y="2216314"/>
        <a:ext cx="1211552" cy="2669128"/>
      </dsp:txXfrm>
    </dsp:sp>
    <dsp:sp modelId="{320D4B64-FD46-4A4D-9938-359D146C75F7}">
      <dsp:nvSpPr>
        <dsp:cNvPr id="0" name=""/>
        <dsp:cNvSpPr/>
      </dsp:nvSpPr>
      <dsp:spPr>
        <a:xfrm>
          <a:off x="1688944" y="295508"/>
          <a:ext cx="1290954" cy="16252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3D91517-8A7D-4ED8-AA6E-FA480CB9BE25}">
      <dsp:nvSpPr>
        <dsp:cNvPr id="0" name=""/>
        <dsp:cNvSpPr/>
      </dsp:nvSpPr>
      <dsp:spPr>
        <a:xfrm rot="10800000">
          <a:off x="1688944" y="2216314"/>
          <a:ext cx="1290954" cy="270882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smtClean="0"/>
            <a:t>20 Sprite blikjes</a:t>
          </a:r>
          <a:endParaRPr lang="nl-NL" sz="2100" b="1" kern="1200"/>
        </a:p>
      </dsp:txBody>
      <dsp:txXfrm rot="10800000">
        <a:off x="1728645" y="2216314"/>
        <a:ext cx="1211552" cy="2669128"/>
      </dsp:txXfrm>
    </dsp:sp>
    <dsp:sp modelId="{8F3F0922-EEED-4D9F-9602-EC8A13829201}">
      <dsp:nvSpPr>
        <dsp:cNvPr id="0" name=""/>
        <dsp:cNvSpPr/>
      </dsp:nvSpPr>
      <dsp:spPr>
        <a:xfrm>
          <a:off x="3108993" y="295508"/>
          <a:ext cx="1290954" cy="16252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C22210-4111-4FC2-9530-78785AE31B50}">
      <dsp:nvSpPr>
        <dsp:cNvPr id="0" name=""/>
        <dsp:cNvSpPr/>
      </dsp:nvSpPr>
      <dsp:spPr>
        <a:xfrm rot="10800000">
          <a:off x="3108993" y="2216314"/>
          <a:ext cx="1290954" cy="270882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smtClean="0"/>
            <a:t>20 Coca Cola flesjes (0,5 l)</a:t>
          </a:r>
          <a:endParaRPr lang="nl-NL" sz="2100" b="1" kern="1200"/>
        </a:p>
      </dsp:txBody>
      <dsp:txXfrm rot="10800000">
        <a:off x="3148694" y="2216314"/>
        <a:ext cx="1211552" cy="2669128"/>
      </dsp:txXfrm>
    </dsp:sp>
    <dsp:sp modelId="{1B378AD2-7A30-4F52-9781-52C9F07E9BA9}">
      <dsp:nvSpPr>
        <dsp:cNvPr id="0" name=""/>
        <dsp:cNvSpPr/>
      </dsp:nvSpPr>
      <dsp:spPr>
        <a:xfrm>
          <a:off x="4529043" y="295508"/>
          <a:ext cx="1290954" cy="16252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5C4DCF7-ACE3-4581-860E-2FA28DD9B02B}">
      <dsp:nvSpPr>
        <dsp:cNvPr id="0" name=""/>
        <dsp:cNvSpPr/>
      </dsp:nvSpPr>
      <dsp:spPr>
        <a:xfrm rot="10800000">
          <a:off x="4529043" y="2216314"/>
          <a:ext cx="1290954" cy="270882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smtClean="0"/>
            <a:t>60 rode doppen van Coca Cola Flessen</a:t>
          </a:r>
          <a:endParaRPr lang="nl-NL" sz="2100" b="1" kern="1200"/>
        </a:p>
      </dsp:txBody>
      <dsp:txXfrm rot="10800000">
        <a:off x="4568744" y="2216314"/>
        <a:ext cx="1211552" cy="2669128"/>
      </dsp:txXfrm>
    </dsp:sp>
    <dsp:sp modelId="{85DF500B-9865-4CD9-859C-5397F9841E12}">
      <dsp:nvSpPr>
        <dsp:cNvPr id="0" name=""/>
        <dsp:cNvSpPr/>
      </dsp:nvSpPr>
      <dsp:spPr>
        <a:xfrm>
          <a:off x="5949093" y="295508"/>
          <a:ext cx="1290954" cy="16252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9C58A1-AE63-4305-94AE-1F214FF94852}">
      <dsp:nvSpPr>
        <dsp:cNvPr id="0" name=""/>
        <dsp:cNvSpPr/>
      </dsp:nvSpPr>
      <dsp:spPr>
        <a:xfrm rot="10800000">
          <a:off x="5949093" y="2216314"/>
          <a:ext cx="1290954" cy="270882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smtClean="0"/>
            <a:t>10 plastic flessen Fanta of ander merk</a:t>
          </a:r>
          <a:endParaRPr lang="nl-NL" sz="2100" b="1" kern="1200"/>
        </a:p>
      </dsp:txBody>
      <dsp:txXfrm rot="10800000">
        <a:off x="5988794" y="2216314"/>
        <a:ext cx="1211552" cy="2669128"/>
      </dsp:txXfrm>
    </dsp:sp>
    <dsp:sp modelId="{0BCAF395-7944-4252-92EC-85D00697DE1D}">
      <dsp:nvSpPr>
        <dsp:cNvPr id="0" name=""/>
        <dsp:cNvSpPr/>
      </dsp:nvSpPr>
      <dsp:spPr>
        <a:xfrm>
          <a:off x="7369143" y="295508"/>
          <a:ext cx="1290954" cy="16252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4A53C6-C9FC-4C8D-AF76-4E4AE290617E}">
      <dsp:nvSpPr>
        <dsp:cNvPr id="0" name=""/>
        <dsp:cNvSpPr/>
      </dsp:nvSpPr>
      <dsp:spPr>
        <a:xfrm rot="10800000">
          <a:off x="7369143" y="2216314"/>
          <a:ext cx="1290954" cy="270882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smtClean="0"/>
            <a:t>20 oranje doppen van Fanta of ander merk</a:t>
          </a:r>
          <a:endParaRPr lang="nl-NL" sz="2100" b="1" kern="1200"/>
        </a:p>
      </dsp:txBody>
      <dsp:txXfrm rot="10800000">
        <a:off x="7408844" y="2216314"/>
        <a:ext cx="1211552" cy="26691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C22E8-9A6D-441F-87E0-7F4A5095A147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DNA in de cel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5B8FB-06AC-485F-BE06-5D615CEBE529}">
      <dsp:nvSpPr>
        <dsp:cNvPr id="0" name=""/>
        <dsp:cNvSpPr/>
      </dsp:nvSpPr>
      <dsp:spPr>
        <a:xfrm>
          <a:off x="0" y="146561"/>
          <a:ext cx="8712968" cy="6715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Celkern </a:t>
          </a:r>
          <a:r>
            <a:rPr lang="nl-NL" sz="2800" kern="1200" dirty="0" smtClean="0">
              <a:sym typeface="Wingdings"/>
            </a:rPr>
            <a:t></a:t>
          </a:r>
          <a:r>
            <a:rPr lang="nl-NL" sz="2800" kern="1200" dirty="0" smtClean="0"/>
            <a:t> chromosoom </a:t>
          </a:r>
          <a:r>
            <a:rPr lang="nl-NL" sz="2800" kern="1200" dirty="0" smtClean="0">
              <a:sym typeface="Wingdings"/>
            </a:rPr>
            <a:t></a:t>
          </a:r>
          <a:r>
            <a:rPr lang="nl-NL" sz="2800" kern="1200" dirty="0" smtClean="0"/>
            <a:t> DNA + eiwit </a:t>
          </a:r>
          <a:r>
            <a:rPr lang="nl-NL" sz="2800" kern="1200" dirty="0" smtClean="0">
              <a:sym typeface="Wingdings"/>
            </a:rPr>
            <a:t></a:t>
          </a:r>
          <a:r>
            <a:rPr lang="nl-NL" sz="2800" kern="1200" dirty="0" smtClean="0"/>
            <a:t> DNA-molecuul</a:t>
          </a:r>
          <a:endParaRPr lang="nl-NL" sz="2800" kern="1200" dirty="0"/>
        </a:p>
      </dsp:txBody>
      <dsp:txXfrm>
        <a:off x="32784" y="179345"/>
        <a:ext cx="8647400" cy="6060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C70A9-0876-4780-B8BB-5CF72A98EA76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DNA in de cel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E6B31-2FBC-433B-A162-106207BBFBCB}">
      <dsp:nvSpPr>
        <dsp:cNvPr id="0" name=""/>
        <dsp:cNvSpPr/>
      </dsp:nvSpPr>
      <dsp:spPr>
        <a:xfrm>
          <a:off x="0" y="47808"/>
          <a:ext cx="7200800" cy="57563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Erfelijk materiaal in de celkern: chromatine</a:t>
          </a:r>
          <a:endParaRPr lang="nl-NL" sz="2400" kern="1200"/>
        </a:p>
      </dsp:txBody>
      <dsp:txXfrm>
        <a:off x="28100" y="75908"/>
        <a:ext cx="7144600" cy="519439"/>
      </dsp:txXfrm>
    </dsp:sp>
    <dsp:sp modelId="{F67EC857-DB7A-444F-A7D0-1D125412F408}">
      <dsp:nvSpPr>
        <dsp:cNvPr id="0" name=""/>
        <dsp:cNvSpPr/>
      </dsp:nvSpPr>
      <dsp:spPr>
        <a:xfrm>
          <a:off x="0" y="692568"/>
          <a:ext cx="7200800" cy="575639"/>
        </a:xfrm>
        <a:prstGeom prst="roundRect">
          <a:avLst/>
        </a:prstGeom>
        <a:gradFill rotWithShape="0">
          <a:gsLst>
            <a:gs pos="0">
              <a:schemeClr val="accent4">
                <a:hueOff val="-637824"/>
                <a:satOff val="3843"/>
                <a:lumOff val="308"/>
                <a:alphaOff val="0"/>
                <a:tint val="50000"/>
                <a:satMod val="300000"/>
              </a:schemeClr>
            </a:gs>
            <a:gs pos="35000">
              <a:schemeClr val="accent4">
                <a:hueOff val="-637824"/>
                <a:satOff val="3843"/>
                <a:lumOff val="308"/>
                <a:alphaOff val="0"/>
                <a:tint val="37000"/>
                <a:satMod val="300000"/>
              </a:schemeClr>
            </a:gs>
            <a:gs pos="100000">
              <a:schemeClr val="accent4">
                <a:hueOff val="-637824"/>
                <a:satOff val="3843"/>
                <a:lumOff val="3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Chromatine = DNA + histonen (eiwit)</a:t>
          </a:r>
          <a:endParaRPr lang="nl-NL" sz="2400" kern="1200"/>
        </a:p>
      </dsp:txBody>
      <dsp:txXfrm>
        <a:off x="28100" y="720668"/>
        <a:ext cx="7144600" cy="519439"/>
      </dsp:txXfrm>
    </dsp:sp>
    <dsp:sp modelId="{9A2FABAE-3B8D-4891-918C-3FD6F0760853}">
      <dsp:nvSpPr>
        <dsp:cNvPr id="0" name=""/>
        <dsp:cNvSpPr/>
      </dsp:nvSpPr>
      <dsp:spPr>
        <a:xfrm>
          <a:off x="0" y="1337328"/>
          <a:ext cx="7200800" cy="575639"/>
        </a:xfrm>
        <a:prstGeom prst="roundRect">
          <a:avLst/>
        </a:prstGeom>
        <a:gradFill rotWithShape="0">
          <a:gsLst>
            <a:gs pos="0">
              <a:schemeClr val="accent4">
                <a:hueOff val="-1275649"/>
                <a:satOff val="7685"/>
                <a:lumOff val="616"/>
                <a:alphaOff val="0"/>
                <a:tint val="50000"/>
                <a:satMod val="300000"/>
              </a:schemeClr>
            </a:gs>
            <a:gs pos="35000">
              <a:schemeClr val="accent4">
                <a:hueOff val="-1275649"/>
                <a:satOff val="7685"/>
                <a:lumOff val="616"/>
                <a:alphaOff val="0"/>
                <a:tint val="37000"/>
                <a:satMod val="300000"/>
              </a:schemeClr>
            </a:gs>
            <a:gs pos="100000">
              <a:schemeClr val="accent4">
                <a:hueOff val="-1275649"/>
                <a:satOff val="7685"/>
                <a:lumOff val="61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Nucleosomen: plek waar DNA zich om histonen windt</a:t>
          </a:r>
          <a:endParaRPr lang="nl-NL" sz="2400" kern="1200"/>
        </a:p>
      </dsp:txBody>
      <dsp:txXfrm>
        <a:off x="28100" y="1365428"/>
        <a:ext cx="7144600" cy="519439"/>
      </dsp:txXfrm>
    </dsp:sp>
    <dsp:sp modelId="{B748BD19-4C9D-41AF-B7F5-61FC8710519E}">
      <dsp:nvSpPr>
        <dsp:cNvPr id="0" name=""/>
        <dsp:cNvSpPr/>
      </dsp:nvSpPr>
      <dsp:spPr>
        <a:xfrm>
          <a:off x="0" y="1982088"/>
          <a:ext cx="7200800" cy="575639"/>
        </a:xfrm>
        <a:prstGeom prst="roundRect">
          <a:avLst/>
        </a:prstGeom>
        <a:gradFill rotWithShape="0">
          <a:gsLst>
            <a:gs pos="0">
              <a:schemeClr val="accent4">
                <a:hueOff val="-1913473"/>
                <a:satOff val="11528"/>
                <a:lumOff val="924"/>
                <a:alphaOff val="0"/>
                <a:tint val="50000"/>
                <a:satMod val="300000"/>
              </a:schemeClr>
            </a:gs>
            <a:gs pos="35000">
              <a:schemeClr val="accent4">
                <a:hueOff val="-1913473"/>
                <a:satOff val="11528"/>
                <a:lumOff val="924"/>
                <a:alphaOff val="0"/>
                <a:tint val="37000"/>
                <a:satMod val="300000"/>
              </a:schemeClr>
            </a:gs>
            <a:gs pos="100000">
              <a:schemeClr val="accent4">
                <a:hueOff val="-1913473"/>
                <a:satOff val="11528"/>
                <a:lumOff val="9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Doel oprollen: molecuul van 2 m past in de kern</a:t>
          </a:r>
          <a:endParaRPr lang="nl-NL" sz="2400" kern="1200" dirty="0"/>
        </a:p>
      </dsp:txBody>
      <dsp:txXfrm>
        <a:off x="28100" y="2010188"/>
        <a:ext cx="7144600" cy="519439"/>
      </dsp:txXfrm>
    </dsp:sp>
    <dsp:sp modelId="{4F3BD583-12F5-42B5-A196-A61DFA54C8AB}">
      <dsp:nvSpPr>
        <dsp:cNvPr id="0" name=""/>
        <dsp:cNvSpPr/>
      </dsp:nvSpPr>
      <dsp:spPr>
        <a:xfrm>
          <a:off x="0" y="2626848"/>
          <a:ext cx="7200800" cy="575639"/>
        </a:xfrm>
        <a:prstGeom prst="roundRect">
          <a:avLst/>
        </a:prstGeom>
        <a:gradFill rotWithShape="0">
          <a:gsLst>
            <a:gs pos="0">
              <a:schemeClr val="accent4">
                <a:hueOff val="-2551297"/>
                <a:satOff val="15371"/>
                <a:lumOff val="1232"/>
                <a:alphaOff val="0"/>
                <a:tint val="50000"/>
                <a:satMod val="300000"/>
              </a:schemeClr>
            </a:gs>
            <a:gs pos="35000">
              <a:schemeClr val="accent4">
                <a:hueOff val="-2551297"/>
                <a:satOff val="15371"/>
                <a:lumOff val="1232"/>
                <a:alphaOff val="0"/>
                <a:tint val="37000"/>
                <a:satMod val="300000"/>
              </a:schemeClr>
            </a:gs>
            <a:gs pos="100000">
              <a:schemeClr val="accent4">
                <a:hueOff val="-2551297"/>
                <a:satOff val="15371"/>
                <a:lumOff val="123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Doel oprollen: DNA-materiaal is afgeschermd</a:t>
          </a:r>
          <a:endParaRPr lang="nl-NL" sz="2400" kern="1200"/>
        </a:p>
      </dsp:txBody>
      <dsp:txXfrm>
        <a:off x="28100" y="2654948"/>
        <a:ext cx="7144600" cy="519439"/>
      </dsp:txXfrm>
    </dsp:sp>
    <dsp:sp modelId="{3AF90460-8868-4E70-B3CA-ED6A58EF3F7F}">
      <dsp:nvSpPr>
        <dsp:cNvPr id="0" name=""/>
        <dsp:cNvSpPr/>
      </dsp:nvSpPr>
      <dsp:spPr>
        <a:xfrm>
          <a:off x="0" y="3271608"/>
          <a:ext cx="7200800" cy="575639"/>
        </a:xfrm>
        <a:prstGeom prst="roundRect">
          <a:avLst/>
        </a:prstGeom>
        <a:gradFill rotWithShape="0">
          <a:gsLst>
            <a:gs pos="0">
              <a:schemeClr val="accent4">
                <a:hueOff val="-3189121"/>
                <a:satOff val="19214"/>
                <a:lumOff val="1540"/>
                <a:alphaOff val="0"/>
                <a:tint val="50000"/>
                <a:satMod val="300000"/>
              </a:schemeClr>
            </a:gs>
            <a:gs pos="35000">
              <a:schemeClr val="accent4">
                <a:hueOff val="-3189121"/>
                <a:satOff val="19214"/>
                <a:lumOff val="1540"/>
                <a:alphaOff val="0"/>
                <a:tint val="37000"/>
                <a:satMod val="300000"/>
              </a:schemeClr>
            </a:gs>
            <a:gs pos="100000">
              <a:schemeClr val="accent4">
                <a:hueOff val="-3189121"/>
                <a:satOff val="19214"/>
                <a:lumOff val="15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Actieve delen DNA: euchromatine (afgerold)</a:t>
          </a:r>
          <a:endParaRPr lang="nl-NL" sz="2400" kern="1200"/>
        </a:p>
      </dsp:txBody>
      <dsp:txXfrm>
        <a:off x="28100" y="3299708"/>
        <a:ext cx="7144600" cy="519439"/>
      </dsp:txXfrm>
    </dsp:sp>
    <dsp:sp modelId="{434A78D6-5F2B-43B8-9F0E-4C3802C56187}">
      <dsp:nvSpPr>
        <dsp:cNvPr id="0" name=""/>
        <dsp:cNvSpPr/>
      </dsp:nvSpPr>
      <dsp:spPr>
        <a:xfrm>
          <a:off x="0" y="3916368"/>
          <a:ext cx="7200800" cy="575639"/>
        </a:xfrm>
        <a:prstGeom prst="roundRect">
          <a:avLst/>
        </a:prstGeom>
        <a:gradFill rotWithShape="0">
          <a:gsLst>
            <a:gs pos="0">
              <a:schemeClr val="accent4">
                <a:hueOff val="-3826945"/>
                <a:satOff val="23056"/>
                <a:lumOff val="1848"/>
                <a:alphaOff val="0"/>
                <a:tint val="50000"/>
                <a:satMod val="300000"/>
              </a:schemeClr>
            </a:gs>
            <a:gs pos="35000">
              <a:schemeClr val="accent4">
                <a:hueOff val="-3826945"/>
                <a:satOff val="23056"/>
                <a:lumOff val="1848"/>
                <a:alphaOff val="0"/>
                <a:tint val="37000"/>
                <a:satMod val="300000"/>
              </a:schemeClr>
            </a:gs>
            <a:gs pos="100000">
              <a:schemeClr val="accent4">
                <a:hueOff val="-3826945"/>
                <a:satOff val="23056"/>
                <a:lumOff val="184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Inactieve delen DNA: heterochromatine (opgerold)</a:t>
          </a:r>
          <a:endParaRPr lang="nl-NL" sz="2400" kern="1200"/>
        </a:p>
      </dsp:txBody>
      <dsp:txXfrm>
        <a:off x="28100" y="3944468"/>
        <a:ext cx="7144600" cy="519439"/>
      </dsp:txXfrm>
    </dsp:sp>
    <dsp:sp modelId="{FB771E8E-6D48-4AA4-82A8-163011484725}">
      <dsp:nvSpPr>
        <dsp:cNvPr id="0" name=""/>
        <dsp:cNvSpPr/>
      </dsp:nvSpPr>
      <dsp:spPr>
        <a:xfrm>
          <a:off x="0" y="4561128"/>
          <a:ext cx="7200800" cy="575639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Chromosomen: sterk gespiraliseerd chromatine</a:t>
          </a:r>
          <a:endParaRPr lang="nl-NL" sz="2400" kern="1200"/>
        </a:p>
      </dsp:txBody>
      <dsp:txXfrm>
        <a:off x="28100" y="4589228"/>
        <a:ext cx="7144600" cy="5194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47C6B-A893-47C7-8EF3-C7191A59B74D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Het DNA molecuul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2E92-EE45-4969-91C6-2C6C27AD472A}" type="datetimeFigureOut">
              <a:rPr lang="nl-NL" smtClean="0"/>
              <a:t>17-2-2014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860B-1328-4484-B445-1216ED1DD0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470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2E92-EE45-4969-91C6-2C6C27AD472A}" type="datetimeFigureOut">
              <a:rPr lang="nl-NL" smtClean="0"/>
              <a:t>17-2-2014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860B-1328-4484-B445-1216ED1DD0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388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2E92-EE45-4969-91C6-2C6C27AD472A}" type="datetimeFigureOut">
              <a:rPr lang="nl-NL" smtClean="0"/>
              <a:t>17-2-2014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860B-1328-4484-B445-1216ED1DD0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74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2E92-EE45-4969-91C6-2C6C27AD472A}" type="datetimeFigureOut">
              <a:rPr lang="nl-NL" smtClean="0"/>
              <a:t>17-2-2014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860B-1328-4484-B445-1216ED1DD0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733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2E92-EE45-4969-91C6-2C6C27AD472A}" type="datetimeFigureOut">
              <a:rPr lang="nl-NL" smtClean="0"/>
              <a:t>17-2-2014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860B-1328-4484-B445-1216ED1DD0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230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2E92-EE45-4969-91C6-2C6C27AD472A}" type="datetimeFigureOut">
              <a:rPr lang="nl-NL" smtClean="0"/>
              <a:t>17-2-2014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860B-1328-4484-B445-1216ED1DD0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972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2E92-EE45-4969-91C6-2C6C27AD472A}" type="datetimeFigureOut">
              <a:rPr lang="nl-NL" smtClean="0"/>
              <a:t>17-2-2014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860B-1328-4484-B445-1216ED1DD0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2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2E92-EE45-4969-91C6-2C6C27AD472A}" type="datetimeFigureOut">
              <a:rPr lang="nl-NL" smtClean="0"/>
              <a:t>17-2-2014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860B-1328-4484-B445-1216ED1DD0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586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2E92-EE45-4969-91C6-2C6C27AD472A}" type="datetimeFigureOut">
              <a:rPr lang="nl-NL" smtClean="0"/>
              <a:t>17-2-2014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860B-1328-4484-B445-1216ED1DD0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11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2E92-EE45-4969-91C6-2C6C27AD472A}" type="datetimeFigureOut">
              <a:rPr lang="nl-NL" smtClean="0"/>
              <a:t>17-2-2014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860B-1328-4484-B445-1216ED1DD0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984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2E92-EE45-4969-91C6-2C6C27AD472A}" type="datetimeFigureOut">
              <a:rPr lang="nl-NL" smtClean="0"/>
              <a:t>17-2-2014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860B-1328-4484-B445-1216ED1DD0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36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12E92-EE45-4969-91C6-2C6C27AD472A}" type="datetimeFigureOut">
              <a:rPr lang="nl-NL" smtClean="0"/>
              <a:t>17-2-2014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A860B-1328-4484-B445-1216ED1DD0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244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9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10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11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76584835"/>
              </p:ext>
            </p:extLst>
          </p:nvPr>
        </p:nvGraphicFramePr>
        <p:xfrm>
          <a:off x="685800" y="2130425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27483645"/>
              </p:ext>
            </p:extLst>
          </p:nvPr>
        </p:nvGraphicFramePr>
        <p:xfrm>
          <a:off x="1371600" y="3886200"/>
          <a:ext cx="6400800" cy="766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29656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1241895"/>
              </p:ext>
            </p:extLst>
          </p:nvPr>
        </p:nvGraphicFramePr>
        <p:xfrm>
          <a:off x="251520" y="188640"/>
          <a:ext cx="8640960" cy="1228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536166"/>
              </p:ext>
            </p:extLst>
          </p:nvPr>
        </p:nvGraphicFramePr>
        <p:xfrm>
          <a:off x="107504" y="1600200"/>
          <a:ext cx="892899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90783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0611305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145371"/>
              </p:ext>
            </p:extLst>
          </p:nvPr>
        </p:nvGraphicFramePr>
        <p:xfrm>
          <a:off x="251520" y="1600200"/>
          <a:ext cx="8712968" cy="964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8313002" cy="407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799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5773683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210659"/>
              </p:ext>
            </p:extLst>
          </p:nvPr>
        </p:nvGraphicFramePr>
        <p:xfrm>
          <a:off x="1043608" y="1484784"/>
          <a:ext cx="72008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95381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0865695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596583"/>
              </p:ext>
            </p:extLst>
          </p:nvPr>
        </p:nvGraphicFramePr>
        <p:xfrm>
          <a:off x="457200" y="1484784"/>
          <a:ext cx="8229600" cy="5200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52985"/>
            <a:ext cx="3562375" cy="273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01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2074047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208369"/>
              </p:ext>
            </p:extLst>
          </p:nvPr>
        </p:nvGraphicFramePr>
        <p:xfrm>
          <a:off x="179512" y="1600200"/>
          <a:ext cx="4536504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676400"/>
            <a:ext cx="4221405" cy="492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73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55084601"/>
              </p:ext>
            </p:extLst>
          </p:nvPr>
        </p:nvGraphicFramePr>
        <p:xfrm>
          <a:off x="323528" y="188640"/>
          <a:ext cx="525658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750973"/>
              </p:ext>
            </p:extLst>
          </p:nvPr>
        </p:nvGraphicFramePr>
        <p:xfrm>
          <a:off x="611560" y="1600200"/>
          <a:ext cx="4680520" cy="46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037" y="188640"/>
            <a:ext cx="324948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0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1951731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0967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6180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4728357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772714"/>
              </p:ext>
            </p:extLst>
          </p:nvPr>
        </p:nvGraphicFramePr>
        <p:xfrm>
          <a:off x="395536" y="3390255"/>
          <a:ext cx="3898776" cy="125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82" y="1556792"/>
            <a:ext cx="4224337" cy="491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86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293</Words>
  <Application>Microsoft Office PowerPoint</Application>
  <PresentationFormat>Diavoorstelling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Beheerder</dc:creator>
  <cp:lastModifiedBy>Beheerder</cp:lastModifiedBy>
  <cp:revision>8</cp:revision>
  <dcterms:created xsi:type="dcterms:W3CDTF">2013-11-05T18:55:49Z</dcterms:created>
  <dcterms:modified xsi:type="dcterms:W3CDTF">2014-02-17T19:31:32Z</dcterms:modified>
</cp:coreProperties>
</file>